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292" r:id="rId2"/>
    <p:sldId id="464" r:id="rId3"/>
    <p:sldId id="459" r:id="rId4"/>
    <p:sldId id="463" r:id="rId5"/>
    <p:sldId id="460" r:id="rId6"/>
    <p:sldId id="452" r:id="rId7"/>
    <p:sldId id="415" r:id="rId8"/>
    <p:sldId id="400" r:id="rId9"/>
    <p:sldId id="421" r:id="rId10"/>
    <p:sldId id="422" r:id="rId11"/>
    <p:sldId id="439" r:id="rId12"/>
    <p:sldId id="450" r:id="rId13"/>
    <p:sldId id="430" r:id="rId14"/>
    <p:sldId id="456" r:id="rId15"/>
    <p:sldId id="457" r:id="rId16"/>
    <p:sldId id="431" r:id="rId17"/>
    <p:sldId id="433" r:id="rId18"/>
    <p:sldId id="438" r:id="rId19"/>
    <p:sldId id="425" r:id="rId20"/>
    <p:sldId id="424" r:id="rId21"/>
    <p:sldId id="420" r:id="rId22"/>
    <p:sldId id="427" r:id="rId23"/>
    <p:sldId id="454" r:id="rId24"/>
    <p:sldId id="432" r:id="rId25"/>
    <p:sldId id="434" r:id="rId26"/>
    <p:sldId id="428" r:id="rId27"/>
    <p:sldId id="403" r:id="rId28"/>
    <p:sldId id="402" r:id="rId29"/>
    <p:sldId id="416" r:id="rId30"/>
    <p:sldId id="401" r:id="rId31"/>
    <p:sldId id="405" r:id="rId32"/>
    <p:sldId id="406" r:id="rId33"/>
    <p:sldId id="407" r:id="rId34"/>
    <p:sldId id="414" r:id="rId35"/>
    <p:sldId id="323" r:id="rId36"/>
    <p:sldId id="409" r:id="rId37"/>
    <p:sldId id="418" r:id="rId38"/>
    <p:sldId id="417" r:id="rId39"/>
    <p:sldId id="410" r:id="rId40"/>
    <p:sldId id="413" r:id="rId41"/>
    <p:sldId id="412" r:id="rId42"/>
    <p:sldId id="419" r:id="rId43"/>
    <p:sldId id="411" r:id="rId44"/>
    <p:sldId id="435" r:id="rId45"/>
    <p:sldId id="436" r:id="rId46"/>
    <p:sldId id="461" r:id="rId47"/>
    <p:sldId id="462" r:id="rId48"/>
    <p:sldId id="440" r:id="rId49"/>
    <p:sldId id="455" r:id="rId50"/>
    <p:sldId id="453" r:id="rId51"/>
    <p:sldId id="437" r:id="rId52"/>
    <p:sldId id="441" r:id="rId53"/>
    <p:sldId id="395" r:id="rId54"/>
    <p:sldId id="442" r:id="rId55"/>
    <p:sldId id="444" r:id="rId56"/>
    <p:sldId id="443" r:id="rId57"/>
    <p:sldId id="446" r:id="rId58"/>
    <p:sldId id="445" r:id="rId59"/>
    <p:sldId id="447" r:id="rId60"/>
    <p:sldId id="448" r:id="rId61"/>
    <p:sldId id="449" r:id="rId62"/>
    <p:sldId id="293" r:id="rId63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ndarrajan, Navaneethakrishnan" initials="SN" lastIdx="1" clrIdx="0">
    <p:extLst>
      <p:ext uri="{19B8F6BF-5375-455C-9EA6-DF929625EA0E}">
        <p15:presenceInfo xmlns:p15="http://schemas.microsoft.com/office/powerpoint/2012/main" userId="S::nsundarrajan@deloitte.com.au::1351bd95-8f4d-47f0-a23a-162b94bdd7c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70E3"/>
    <a:srgbClr val="062D40"/>
    <a:srgbClr val="094804"/>
    <a:srgbClr val="EF31BD"/>
    <a:srgbClr val="BA7A66"/>
    <a:srgbClr val="09BFFF"/>
    <a:srgbClr val="61D6FF"/>
    <a:srgbClr val="FEBEF5"/>
    <a:srgbClr val="AC2DF3"/>
    <a:srgbClr val="28DF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97" autoAdjust="0"/>
    <p:restoredTop sz="93842" autoAdjust="0"/>
  </p:normalViewPr>
  <p:slideViewPr>
    <p:cSldViewPr>
      <p:cViewPr varScale="1">
        <p:scale>
          <a:sx n="99" d="100"/>
          <a:sy n="99" d="100"/>
        </p:scale>
        <p:origin x="54" y="4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F54B22-F6AE-497F-8358-C91C2CA487D0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</dgm:pt>
    <dgm:pt modelId="{E948CC19-F636-4F75-94D6-A8F12A72CFF8}">
      <dgm:prSet phldrT="[Text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AU" dirty="0"/>
            <a:t>Modules Layer</a:t>
          </a:r>
        </a:p>
      </dgm:t>
    </dgm:pt>
    <dgm:pt modelId="{1680AE22-4D88-4A39-930D-91E800321926}" type="parTrans" cxnId="{72D89192-3CE7-41E8-81F1-D042E96A1B2E}">
      <dgm:prSet/>
      <dgm:spPr/>
      <dgm:t>
        <a:bodyPr/>
        <a:lstStyle/>
        <a:p>
          <a:endParaRPr lang="en-AU"/>
        </a:p>
      </dgm:t>
    </dgm:pt>
    <dgm:pt modelId="{F9913B35-063A-4CFB-9FE7-79F817BB8F34}" type="sibTrans" cxnId="{72D89192-3CE7-41E8-81F1-D042E96A1B2E}">
      <dgm:prSet/>
      <dgm:spPr/>
      <dgm:t>
        <a:bodyPr/>
        <a:lstStyle/>
        <a:p>
          <a:endParaRPr lang="en-AU"/>
        </a:p>
      </dgm:t>
    </dgm:pt>
    <dgm:pt modelId="{5C414932-4524-4E1C-87ED-9F2B1A1C02F7}">
      <dgm:prSet phldrT="[Text]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AU" dirty="0"/>
            <a:t>Sitecore Layer</a:t>
          </a:r>
        </a:p>
      </dgm:t>
    </dgm:pt>
    <dgm:pt modelId="{E7CE75B7-95FC-48C7-B132-36251B5B5A26}" type="parTrans" cxnId="{8CD338A5-A539-44EC-9FA3-A57049DB509F}">
      <dgm:prSet/>
      <dgm:spPr/>
      <dgm:t>
        <a:bodyPr/>
        <a:lstStyle/>
        <a:p>
          <a:endParaRPr lang="en-AU"/>
        </a:p>
      </dgm:t>
    </dgm:pt>
    <dgm:pt modelId="{99776318-863F-4261-AA0C-8B269FF8B8E4}" type="sibTrans" cxnId="{8CD338A5-A539-44EC-9FA3-A57049DB509F}">
      <dgm:prSet/>
      <dgm:spPr/>
      <dgm:t>
        <a:bodyPr/>
        <a:lstStyle/>
        <a:p>
          <a:endParaRPr lang="en-AU"/>
        </a:p>
      </dgm:t>
    </dgm:pt>
    <dgm:pt modelId="{004B7B5A-09D7-43F4-955A-83F902FB4927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AU" dirty="0"/>
            <a:t>Basic System Files</a:t>
          </a:r>
        </a:p>
      </dgm:t>
    </dgm:pt>
    <dgm:pt modelId="{28FB8CBE-2535-40D0-9B39-5347BDD53FE3}" type="parTrans" cxnId="{3750981C-C15C-4A67-A073-4F1AB3EF5386}">
      <dgm:prSet/>
      <dgm:spPr/>
      <dgm:t>
        <a:bodyPr/>
        <a:lstStyle/>
        <a:p>
          <a:endParaRPr lang="en-AU"/>
        </a:p>
      </dgm:t>
    </dgm:pt>
    <dgm:pt modelId="{1854A457-28BA-43B5-8FFA-2E54CA6AB7BD}" type="sibTrans" cxnId="{3750981C-C15C-4A67-A073-4F1AB3EF5386}">
      <dgm:prSet/>
      <dgm:spPr/>
      <dgm:t>
        <a:bodyPr/>
        <a:lstStyle/>
        <a:p>
          <a:endParaRPr lang="en-AU"/>
        </a:p>
      </dgm:t>
    </dgm:pt>
    <dgm:pt modelId="{B5AF1AAE-03DF-4FF4-AF45-CB266BCF827D}">
      <dgm:prSet phldrT="[Text]"/>
      <dgm:spPr/>
      <dgm:t>
        <a:bodyPr/>
        <a:lstStyle/>
        <a:p>
          <a:r>
            <a:rPr lang="en-AU" dirty="0"/>
            <a:t>Environment Layer</a:t>
          </a:r>
        </a:p>
      </dgm:t>
    </dgm:pt>
    <dgm:pt modelId="{42625637-A459-4AD3-9F1C-4B08979A2E18}" type="parTrans" cxnId="{977F8D6E-DC00-4062-ABCE-119F17DB96ED}">
      <dgm:prSet/>
      <dgm:spPr/>
      <dgm:t>
        <a:bodyPr/>
        <a:lstStyle/>
        <a:p>
          <a:endParaRPr lang="en-AU"/>
        </a:p>
      </dgm:t>
    </dgm:pt>
    <dgm:pt modelId="{984BA628-96E7-43DE-8564-CD39F58E48A4}" type="sibTrans" cxnId="{977F8D6E-DC00-4062-ABCE-119F17DB96ED}">
      <dgm:prSet/>
      <dgm:spPr/>
      <dgm:t>
        <a:bodyPr/>
        <a:lstStyle/>
        <a:p>
          <a:endParaRPr lang="en-AU"/>
        </a:p>
      </dgm:t>
    </dgm:pt>
    <dgm:pt modelId="{5E0E63C5-6358-4A18-A268-A88AD15C4F95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AU" dirty="0"/>
            <a:t>Custom Layer</a:t>
          </a:r>
        </a:p>
      </dgm:t>
    </dgm:pt>
    <dgm:pt modelId="{E6765C9C-C885-402B-A99E-4DDBB61DD04D}" type="parTrans" cxnId="{F9E139DD-44AC-4676-8CC3-D5FB65B4BF34}">
      <dgm:prSet/>
      <dgm:spPr/>
      <dgm:t>
        <a:bodyPr/>
        <a:lstStyle/>
        <a:p>
          <a:endParaRPr lang="en-AU"/>
        </a:p>
      </dgm:t>
    </dgm:pt>
    <dgm:pt modelId="{BF7BB34D-BA4A-4F1E-9DF8-8C3A90FB768F}" type="sibTrans" cxnId="{F9E139DD-44AC-4676-8CC3-D5FB65B4BF34}">
      <dgm:prSet/>
      <dgm:spPr/>
      <dgm:t>
        <a:bodyPr/>
        <a:lstStyle/>
        <a:p>
          <a:endParaRPr lang="en-AU"/>
        </a:p>
      </dgm:t>
    </dgm:pt>
    <dgm:pt modelId="{36E7BF5E-6ACA-454B-955C-93F953BCA3F5}" type="pres">
      <dgm:prSet presAssocID="{81F54B22-F6AE-497F-8358-C91C2CA487D0}" presName="compositeShape" presStyleCnt="0">
        <dgm:presLayoutVars>
          <dgm:dir/>
          <dgm:resizeHandles/>
        </dgm:presLayoutVars>
      </dgm:prSet>
      <dgm:spPr/>
    </dgm:pt>
    <dgm:pt modelId="{C3E51D2A-56BD-455A-B266-78FFE0DC169D}" type="pres">
      <dgm:prSet presAssocID="{81F54B22-F6AE-497F-8358-C91C2CA487D0}" presName="pyramid" presStyleLbl="node1" presStyleIdx="0" presStyleCnt="1" custLinFactNeighborX="-625" custLinFactNeighborY="0"/>
      <dgm:spPr>
        <a:solidFill>
          <a:schemeClr val="accent4">
            <a:lumMod val="75000"/>
          </a:schemeClr>
        </a:solidFill>
      </dgm:spPr>
    </dgm:pt>
    <dgm:pt modelId="{65687A9E-01E6-42DC-A4E2-672BA605FFA6}" type="pres">
      <dgm:prSet presAssocID="{81F54B22-F6AE-497F-8358-C91C2CA487D0}" presName="theList" presStyleCnt="0"/>
      <dgm:spPr/>
    </dgm:pt>
    <dgm:pt modelId="{BFB25B6D-1366-432B-A317-83A39850095F}" type="pres">
      <dgm:prSet presAssocID="{B5AF1AAE-03DF-4FF4-AF45-CB266BCF827D}" presName="aNode" presStyleLbl="fgAcc1" presStyleIdx="0" presStyleCnt="5">
        <dgm:presLayoutVars>
          <dgm:bulletEnabled val="1"/>
        </dgm:presLayoutVars>
      </dgm:prSet>
      <dgm:spPr/>
    </dgm:pt>
    <dgm:pt modelId="{40B1CBD7-D126-4E53-BEF1-86E55566D394}" type="pres">
      <dgm:prSet presAssocID="{B5AF1AAE-03DF-4FF4-AF45-CB266BCF827D}" presName="aSpace" presStyleCnt="0"/>
      <dgm:spPr/>
    </dgm:pt>
    <dgm:pt modelId="{53E2C648-83EF-4A5E-945F-5FC5E58614A4}" type="pres">
      <dgm:prSet presAssocID="{5E0E63C5-6358-4A18-A268-A88AD15C4F95}" presName="aNode" presStyleLbl="fgAcc1" presStyleIdx="1" presStyleCnt="5">
        <dgm:presLayoutVars>
          <dgm:bulletEnabled val="1"/>
        </dgm:presLayoutVars>
      </dgm:prSet>
      <dgm:spPr/>
    </dgm:pt>
    <dgm:pt modelId="{BCA0A854-E786-4DF3-A381-36A7123D3093}" type="pres">
      <dgm:prSet presAssocID="{5E0E63C5-6358-4A18-A268-A88AD15C4F95}" presName="aSpace" presStyleCnt="0"/>
      <dgm:spPr/>
    </dgm:pt>
    <dgm:pt modelId="{186E772F-BB3A-4138-8AC1-6004CE6C6630}" type="pres">
      <dgm:prSet presAssocID="{E948CC19-F636-4F75-94D6-A8F12A72CFF8}" presName="aNode" presStyleLbl="fgAcc1" presStyleIdx="2" presStyleCnt="5">
        <dgm:presLayoutVars>
          <dgm:bulletEnabled val="1"/>
        </dgm:presLayoutVars>
      </dgm:prSet>
      <dgm:spPr/>
    </dgm:pt>
    <dgm:pt modelId="{649CDA7C-AF43-44B5-978D-15ADEFD29341}" type="pres">
      <dgm:prSet presAssocID="{E948CC19-F636-4F75-94D6-A8F12A72CFF8}" presName="aSpace" presStyleCnt="0"/>
      <dgm:spPr/>
    </dgm:pt>
    <dgm:pt modelId="{F27CAC3D-E988-46D2-9DF4-BCB2F748C496}" type="pres">
      <dgm:prSet presAssocID="{5C414932-4524-4E1C-87ED-9F2B1A1C02F7}" presName="aNode" presStyleLbl="fgAcc1" presStyleIdx="3" presStyleCnt="5">
        <dgm:presLayoutVars>
          <dgm:bulletEnabled val="1"/>
        </dgm:presLayoutVars>
      </dgm:prSet>
      <dgm:spPr/>
    </dgm:pt>
    <dgm:pt modelId="{328314CB-A785-4885-AFA0-E9D33F834E71}" type="pres">
      <dgm:prSet presAssocID="{5C414932-4524-4E1C-87ED-9F2B1A1C02F7}" presName="aSpace" presStyleCnt="0"/>
      <dgm:spPr/>
    </dgm:pt>
    <dgm:pt modelId="{8489FE8B-EEFE-4F1E-A61F-AAC035D90CDE}" type="pres">
      <dgm:prSet presAssocID="{004B7B5A-09D7-43F4-955A-83F902FB4927}" presName="aNode" presStyleLbl="fgAcc1" presStyleIdx="4" presStyleCnt="5">
        <dgm:presLayoutVars>
          <dgm:bulletEnabled val="1"/>
        </dgm:presLayoutVars>
      </dgm:prSet>
      <dgm:spPr/>
    </dgm:pt>
    <dgm:pt modelId="{C6B25930-4D92-4E94-8373-540EFEA2125B}" type="pres">
      <dgm:prSet presAssocID="{004B7B5A-09D7-43F4-955A-83F902FB4927}" presName="aSpace" presStyleCnt="0"/>
      <dgm:spPr/>
    </dgm:pt>
  </dgm:ptLst>
  <dgm:cxnLst>
    <dgm:cxn modelId="{3750981C-C15C-4A67-A073-4F1AB3EF5386}" srcId="{81F54B22-F6AE-497F-8358-C91C2CA487D0}" destId="{004B7B5A-09D7-43F4-955A-83F902FB4927}" srcOrd="4" destOrd="0" parTransId="{28FB8CBE-2535-40D0-9B39-5347BDD53FE3}" sibTransId="{1854A457-28BA-43B5-8FFA-2E54CA6AB7BD}"/>
    <dgm:cxn modelId="{12652A31-7F04-4F40-94DA-4931938F7EBD}" type="presOf" srcId="{5E0E63C5-6358-4A18-A268-A88AD15C4F95}" destId="{53E2C648-83EF-4A5E-945F-5FC5E58614A4}" srcOrd="0" destOrd="0" presId="urn:microsoft.com/office/officeart/2005/8/layout/pyramid2"/>
    <dgm:cxn modelId="{D43EF531-D465-4B42-A19B-2F6C4A503185}" type="presOf" srcId="{E948CC19-F636-4F75-94D6-A8F12A72CFF8}" destId="{186E772F-BB3A-4138-8AC1-6004CE6C6630}" srcOrd="0" destOrd="0" presId="urn:microsoft.com/office/officeart/2005/8/layout/pyramid2"/>
    <dgm:cxn modelId="{7B799E62-A770-40B0-BDA4-E1BA695A40DA}" type="presOf" srcId="{004B7B5A-09D7-43F4-955A-83F902FB4927}" destId="{8489FE8B-EEFE-4F1E-A61F-AAC035D90CDE}" srcOrd="0" destOrd="0" presId="urn:microsoft.com/office/officeart/2005/8/layout/pyramid2"/>
    <dgm:cxn modelId="{AEF1AC69-21DE-440B-A80A-E051EAC94200}" type="presOf" srcId="{B5AF1AAE-03DF-4FF4-AF45-CB266BCF827D}" destId="{BFB25B6D-1366-432B-A317-83A39850095F}" srcOrd="0" destOrd="0" presId="urn:microsoft.com/office/officeart/2005/8/layout/pyramid2"/>
    <dgm:cxn modelId="{977F8D6E-DC00-4062-ABCE-119F17DB96ED}" srcId="{81F54B22-F6AE-497F-8358-C91C2CA487D0}" destId="{B5AF1AAE-03DF-4FF4-AF45-CB266BCF827D}" srcOrd="0" destOrd="0" parTransId="{42625637-A459-4AD3-9F1C-4B08979A2E18}" sibTransId="{984BA628-96E7-43DE-8564-CD39F58E48A4}"/>
    <dgm:cxn modelId="{6084878D-354E-402C-B9BD-248BCEF4B174}" type="presOf" srcId="{81F54B22-F6AE-497F-8358-C91C2CA487D0}" destId="{36E7BF5E-6ACA-454B-955C-93F953BCA3F5}" srcOrd="0" destOrd="0" presId="urn:microsoft.com/office/officeart/2005/8/layout/pyramid2"/>
    <dgm:cxn modelId="{72D89192-3CE7-41E8-81F1-D042E96A1B2E}" srcId="{81F54B22-F6AE-497F-8358-C91C2CA487D0}" destId="{E948CC19-F636-4F75-94D6-A8F12A72CFF8}" srcOrd="2" destOrd="0" parTransId="{1680AE22-4D88-4A39-930D-91E800321926}" sibTransId="{F9913B35-063A-4CFB-9FE7-79F817BB8F34}"/>
    <dgm:cxn modelId="{8CD338A5-A539-44EC-9FA3-A57049DB509F}" srcId="{81F54B22-F6AE-497F-8358-C91C2CA487D0}" destId="{5C414932-4524-4E1C-87ED-9F2B1A1C02F7}" srcOrd="3" destOrd="0" parTransId="{E7CE75B7-95FC-48C7-B132-36251B5B5A26}" sibTransId="{99776318-863F-4261-AA0C-8B269FF8B8E4}"/>
    <dgm:cxn modelId="{F9E139DD-44AC-4676-8CC3-D5FB65B4BF34}" srcId="{81F54B22-F6AE-497F-8358-C91C2CA487D0}" destId="{5E0E63C5-6358-4A18-A268-A88AD15C4F95}" srcOrd="1" destOrd="0" parTransId="{E6765C9C-C885-402B-A99E-4DDBB61DD04D}" sibTransId="{BF7BB34D-BA4A-4F1E-9DF8-8C3A90FB768F}"/>
    <dgm:cxn modelId="{057862EB-C193-41E1-BF22-6512CD720636}" type="presOf" srcId="{5C414932-4524-4E1C-87ED-9F2B1A1C02F7}" destId="{F27CAC3D-E988-46D2-9DF4-BCB2F748C496}" srcOrd="0" destOrd="0" presId="urn:microsoft.com/office/officeart/2005/8/layout/pyramid2"/>
    <dgm:cxn modelId="{5C97AE02-606E-4578-85A2-F9075C4CC71A}" type="presParOf" srcId="{36E7BF5E-6ACA-454B-955C-93F953BCA3F5}" destId="{C3E51D2A-56BD-455A-B266-78FFE0DC169D}" srcOrd="0" destOrd="0" presId="urn:microsoft.com/office/officeart/2005/8/layout/pyramid2"/>
    <dgm:cxn modelId="{65B899E2-1492-44E7-9D20-DDD23275F244}" type="presParOf" srcId="{36E7BF5E-6ACA-454B-955C-93F953BCA3F5}" destId="{65687A9E-01E6-42DC-A4E2-672BA605FFA6}" srcOrd="1" destOrd="0" presId="urn:microsoft.com/office/officeart/2005/8/layout/pyramid2"/>
    <dgm:cxn modelId="{63909F54-E5F6-481B-AA61-40F2A03F48DA}" type="presParOf" srcId="{65687A9E-01E6-42DC-A4E2-672BA605FFA6}" destId="{BFB25B6D-1366-432B-A317-83A39850095F}" srcOrd="0" destOrd="0" presId="urn:microsoft.com/office/officeart/2005/8/layout/pyramid2"/>
    <dgm:cxn modelId="{0D8BCC9F-820A-4FE3-8BA2-2C9A6431B56C}" type="presParOf" srcId="{65687A9E-01E6-42DC-A4E2-672BA605FFA6}" destId="{40B1CBD7-D126-4E53-BEF1-86E55566D394}" srcOrd="1" destOrd="0" presId="urn:microsoft.com/office/officeart/2005/8/layout/pyramid2"/>
    <dgm:cxn modelId="{B168C9FF-7ED5-4365-ADBD-3B9F56B0E957}" type="presParOf" srcId="{65687A9E-01E6-42DC-A4E2-672BA605FFA6}" destId="{53E2C648-83EF-4A5E-945F-5FC5E58614A4}" srcOrd="2" destOrd="0" presId="urn:microsoft.com/office/officeart/2005/8/layout/pyramid2"/>
    <dgm:cxn modelId="{651F6C7D-8D0A-452D-883F-E5CD7178CCD8}" type="presParOf" srcId="{65687A9E-01E6-42DC-A4E2-672BA605FFA6}" destId="{BCA0A854-E786-4DF3-A381-36A7123D3093}" srcOrd="3" destOrd="0" presId="urn:microsoft.com/office/officeart/2005/8/layout/pyramid2"/>
    <dgm:cxn modelId="{E3D633C7-9A38-4D90-9DCF-124418BD0061}" type="presParOf" srcId="{65687A9E-01E6-42DC-A4E2-672BA605FFA6}" destId="{186E772F-BB3A-4138-8AC1-6004CE6C6630}" srcOrd="4" destOrd="0" presId="urn:microsoft.com/office/officeart/2005/8/layout/pyramid2"/>
    <dgm:cxn modelId="{B6C9B5E7-3536-4732-BB70-AFFC4B0EE32F}" type="presParOf" srcId="{65687A9E-01E6-42DC-A4E2-672BA605FFA6}" destId="{649CDA7C-AF43-44B5-978D-15ADEFD29341}" srcOrd="5" destOrd="0" presId="urn:microsoft.com/office/officeart/2005/8/layout/pyramid2"/>
    <dgm:cxn modelId="{0374362A-AF50-4376-A245-A8234BD85AEE}" type="presParOf" srcId="{65687A9E-01E6-42DC-A4E2-672BA605FFA6}" destId="{F27CAC3D-E988-46D2-9DF4-BCB2F748C496}" srcOrd="6" destOrd="0" presId="urn:microsoft.com/office/officeart/2005/8/layout/pyramid2"/>
    <dgm:cxn modelId="{47537B23-AD8B-4227-8D7A-7DD2132B551A}" type="presParOf" srcId="{65687A9E-01E6-42DC-A4E2-672BA605FFA6}" destId="{328314CB-A785-4885-AFA0-E9D33F834E71}" srcOrd="7" destOrd="0" presId="urn:microsoft.com/office/officeart/2005/8/layout/pyramid2"/>
    <dgm:cxn modelId="{612FC40C-1F48-42E7-A5F6-A36D822CA498}" type="presParOf" srcId="{65687A9E-01E6-42DC-A4E2-672BA605FFA6}" destId="{8489FE8B-EEFE-4F1E-A61F-AAC035D90CDE}" srcOrd="8" destOrd="0" presId="urn:microsoft.com/office/officeart/2005/8/layout/pyramid2"/>
    <dgm:cxn modelId="{F8074DBD-C1B2-4537-A459-C23C4C50E9BF}" type="presParOf" srcId="{65687A9E-01E6-42DC-A4E2-672BA605FFA6}" destId="{C6B25930-4D92-4E94-8373-540EFEA2125B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6F5D22-67E7-4246-A989-9060DE2915B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AFD08643-A1A0-41C5-94BB-0B689544CF01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AU" dirty="0"/>
            <a:t>Domains</a:t>
          </a:r>
        </a:p>
      </dgm:t>
    </dgm:pt>
    <dgm:pt modelId="{BC3D7BDB-838A-4592-8239-DC6DC3C6F38E}" type="parTrans" cxnId="{4FD43B00-3728-446E-8BF8-7B0DC38AF8EF}">
      <dgm:prSet/>
      <dgm:spPr/>
      <dgm:t>
        <a:bodyPr/>
        <a:lstStyle/>
        <a:p>
          <a:endParaRPr lang="en-AU"/>
        </a:p>
      </dgm:t>
    </dgm:pt>
    <dgm:pt modelId="{DAA59D45-55FB-405D-AFBD-4A94BC73BD0D}" type="sibTrans" cxnId="{4FD43B00-3728-446E-8BF8-7B0DC38AF8EF}">
      <dgm:prSet/>
      <dgm:spPr/>
      <dgm:t>
        <a:bodyPr/>
        <a:lstStyle/>
        <a:p>
          <a:endParaRPr lang="en-AU"/>
        </a:p>
      </dgm:t>
    </dgm:pt>
    <dgm:pt modelId="{CA6CB0A3-7F23-4088-A01D-A2A1DF533F8F}">
      <dgm:prSet phldrT="[Text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AU" dirty="0"/>
            <a:t>Extranet</a:t>
          </a:r>
        </a:p>
      </dgm:t>
    </dgm:pt>
    <dgm:pt modelId="{2189CA79-CBBC-4AA6-8C3F-43B40E68D00A}" type="parTrans" cxnId="{9FAD6C9E-0F8D-4836-A406-EB66BB3D01D4}">
      <dgm:prSet/>
      <dgm:spPr/>
      <dgm:t>
        <a:bodyPr/>
        <a:lstStyle/>
        <a:p>
          <a:endParaRPr lang="en-AU"/>
        </a:p>
      </dgm:t>
    </dgm:pt>
    <dgm:pt modelId="{8A857B64-0D8A-4E94-B1C0-081F535F6548}" type="sibTrans" cxnId="{9FAD6C9E-0F8D-4836-A406-EB66BB3D01D4}">
      <dgm:prSet/>
      <dgm:spPr/>
      <dgm:t>
        <a:bodyPr/>
        <a:lstStyle/>
        <a:p>
          <a:endParaRPr lang="en-AU"/>
        </a:p>
      </dgm:t>
    </dgm:pt>
    <dgm:pt modelId="{1FB7FCAD-138C-4F5B-BBDF-7282B1A2D1E4}">
      <dgm:prSet phldrT="[Text]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AU" dirty="0"/>
            <a:t>Sitecore</a:t>
          </a:r>
        </a:p>
      </dgm:t>
    </dgm:pt>
    <dgm:pt modelId="{00336392-E941-4F08-9C9E-F59919D8C18F}" type="parTrans" cxnId="{C34AE05D-B519-4C11-BA8C-CD1BE5F18B49}">
      <dgm:prSet/>
      <dgm:spPr/>
      <dgm:t>
        <a:bodyPr/>
        <a:lstStyle/>
        <a:p>
          <a:endParaRPr lang="en-AU"/>
        </a:p>
      </dgm:t>
    </dgm:pt>
    <dgm:pt modelId="{13E04CB7-0EB0-40F4-9538-3B140C83714A}" type="sibTrans" cxnId="{C34AE05D-B519-4C11-BA8C-CD1BE5F18B49}">
      <dgm:prSet/>
      <dgm:spPr/>
      <dgm:t>
        <a:bodyPr/>
        <a:lstStyle/>
        <a:p>
          <a:endParaRPr lang="en-AU"/>
        </a:p>
      </dgm:t>
    </dgm:pt>
    <dgm:pt modelId="{C763FC59-BE5F-455B-A45A-E6B25FB0D042}">
      <dgm:prSet phldrT="[Text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AU" dirty="0"/>
            <a:t>Default</a:t>
          </a:r>
        </a:p>
      </dgm:t>
    </dgm:pt>
    <dgm:pt modelId="{C080983B-6DE5-4B54-B4AB-65F9534DEE52}" type="sibTrans" cxnId="{65F79A07-71C2-4CA5-ADAD-CE33E8658284}">
      <dgm:prSet/>
      <dgm:spPr/>
      <dgm:t>
        <a:bodyPr/>
        <a:lstStyle/>
        <a:p>
          <a:endParaRPr lang="en-AU"/>
        </a:p>
      </dgm:t>
    </dgm:pt>
    <dgm:pt modelId="{BA133838-8A2A-418B-A430-7A6123A748A7}" type="parTrans" cxnId="{65F79A07-71C2-4CA5-ADAD-CE33E8658284}">
      <dgm:prSet/>
      <dgm:spPr/>
      <dgm:t>
        <a:bodyPr/>
        <a:lstStyle/>
        <a:p>
          <a:endParaRPr lang="en-AU"/>
        </a:p>
      </dgm:t>
    </dgm:pt>
    <dgm:pt modelId="{1251D955-A98C-4C0A-9FEC-C97D9F45B9DF}" type="pres">
      <dgm:prSet presAssocID="{5B6F5D22-67E7-4246-A989-9060DE2915B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976FBC9-5668-41AC-9FEF-1B40B45D8F84}" type="pres">
      <dgm:prSet presAssocID="{AFD08643-A1A0-41C5-94BB-0B689544CF01}" presName="hierRoot1" presStyleCnt="0"/>
      <dgm:spPr/>
    </dgm:pt>
    <dgm:pt modelId="{B707B336-0808-477D-9424-8B8CC5D675A5}" type="pres">
      <dgm:prSet presAssocID="{AFD08643-A1A0-41C5-94BB-0B689544CF01}" presName="composite" presStyleCnt="0"/>
      <dgm:spPr/>
    </dgm:pt>
    <dgm:pt modelId="{6533919B-1B7D-4807-9257-4269337F4F06}" type="pres">
      <dgm:prSet presAssocID="{AFD08643-A1A0-41C5-94BB-0B689544CF01}" presName="background" presStyleLbl="node0" presStyleIdx="0" presStyleCnt="1"/>
      <dgm:spPr>
        <a:solidFill>
          <a:schemeClr val="accent2"/>
        </a:solidFill>
      </dgm:spPr>
    </dgm:pt>
    <dgm:pt modelId="{A1E2E8BD-E512-4123-B436-6227B56235FA}" type="pres">
      <dgm:prSet presAssocID="{AFD08643-A1A0-41C5-94BB-0B689544CF01}" presName="text" presStyleLbl="fgAcc0" presStyleIdx="0" presStyleCnt="1">
        <dgm:presLayoutVars>
          <dgm:chPref val="3"/>
        </dgm:presLayoutVars>
      </dgm:prSet>
      <dgm:spPr/>
    </dgm:pt>
    <dgm:pt modelId="{CFFFE210-2D69-45D3-9CBA-BFD4518D5B21}" type="pres">
      <dgm:prSet presAssocID="{AFD08643-A1A0-41C5-94BB-0B689544CF01}" presName="hierChild2" presStyleCnt="0"/>
      <dgm:spPr/>
    </dgm:pt>
    <dgm:pt modelId="{937983E1-0FFA-4CD0-8C4B-1D3C558C973C}" type="pres">
      <dgm:prSet presAssocID="{BA133838-8A2A-418B-A430-7A6123A748A7}" presName="Name10" presStyleLbl="parChTrans1D2" presStyleIdx="0" presStyleCnt="3"/>
      <dgm:spPr/>
    </dgm:pt>
    <dgm:pt modelId="{B62E3243-0E91-4499-A02E-1E1E68CC8ABD}" type="pres">
      <dgm:prSet presAssocID="{C763FC59-BE5F-455B-A45A-E6B25FB0D042}" presName="hierRoot2" presStyleCnt="0"/>
      <dgm:spPr/>
    </dgm:pt>
    <dgm:pt modelId="{908112C4-CA05-482F-89A5-978E18321059}" type="pres">
      <dgm:prSet presAssocID="{C763FC59-BE5F-455B-A45A-E6B25FB0D042}" presName="composite2" presStyleCnt="0"/>
      <dgm:spPr/>
    </dgm:pt>
    <dgm:pt modelId="{6EAFB85A-AC44-4A15-9C9B-51287A6DFEDD}" type="pres">
      <dgm:prSet presAssocID="{C763FC59-BE5F-455B-A45A-E6B25FB0D042}" presName="background2" presStyleLbl="node2" presStyleIdx="0" presStyleCnt="3"/>
      <dgm:spPr>
        <a:solidFill>
          <a:srgbClr val="00B050"/>
        </a:solidFill>
      </dgm:spPr>
    </dgm:pt>
    <dgm:pt modelId="{B2304A50-00AC-4F51-BD18-71FC6851A12E}" type="pres">
      <dgm:prSet presAssocID="{C763FC59-BE5F-455B-A45A-E6B25FB0D042}" presName="text2" presStyleLbl="fgAcc2" presStyleIdx="0" presStyleCnt="3">
        <dgm:presLayoutVars>
          <dgm:chPref val="3"/>
        </dgm:presLayoutVars>
      </dgm:prSet>
      <dgm:spPr/>
    </dgm:pt>
    <dgm:pt modelId="{6A1499D9-5262-486C-9911-F2949CE6BAE4}" type="pres">
      <dgm:prSet presAssocID="{C763FC59-BE5F-455B-A45A-E6B25FB0D042}" presName="hierChild3" presStyleCnt="0"/>
      <dgm:spPr/>
    </dgm:pt>
    <dgm:pt modelId="{EBD5162C-ABD3-4B74-8208-AF7F50DD9D71}" type="pres">
      <dgm:prSet presAssocID="{2189CA79-CBBC-4AA6-8C3F-43B40E68D00A}" presName="Name10" presStyleLbl="parChTrans1D2" presStyleIdx="1" presStyleCnt="3"/>
      <dgm:spPr/>
    </dgm:pt>
    <dgm:pt modelId="{1BF16F82-9DFE-4024-9275-459F605B2A16}" type="pres">
      <dgm:prSet presAssocID="{CA6CB0A3-7F23-4088-A01D-A2A1DF533F8F}" presName="hierRoot2" presStyleCnt="0"/>
      <dgm:spPr/>
    </dgm:pt>
    <dgm:pt modelId="{268433AB-C5A2-409C-90EA-203DDC545FE2}" type="pres">
      <dgm:prSet presAssocID="{CA6CB0A3-7F23-4088-A01D-A2A1DF533F8F}" presName="composite2" presStyleCnt="0"/>
      <dgm:spPr/>
    </dgm:pt>
    <dgm:pt modelId="{FC17B85D-5DBD-4663-8FA5-A2968481ACA6}" type="pres">
      <dgm:prSet presAssocID="{CA6CB0A3-7F23-4088-A01D-A2A1DF533F8F}" presName="background2" presStyleLbl="node2" presStyleIdx="1" presStyleCnt="3"/>
      <dgm:spPr>
        <a:solidFill>
          <a:srgbClr val="00B0F0"/>
        </a:solidFill>
      </dgm:spPr>
    </dgm:pt>
    <dgm:pt modelId="{7986C325-8FE9-4A78-B44F-620FA9AAC3F1}" type="pres">
      <dgm:prSet presAssocID="{CA6CB0A3-7F23-4088-A01D-A2A1DF533F8F}" presName="text2" presStyleLbl="fgAcc2" presStyleIdx="1" presStyleCnt="3">
        <dgm:presLayoutVars>
          <dgm:chPref val="3"/>
        </dgm:presLayoutVars>
      </dgm:prSet>
      <dgm:spPr/>
    </dgm:pt>
    <dgm:pt modelId="{245C9CF0-78A0-4105-BFCA-4DBD30C56E0A}" type="pres">
      <dgm:prSet presAssocID="{CA6CB0A3-7F23-4088-A01D-A2A1DF533F8F}" presName="hierChild3" presStyleCnt="0"/>
      <dgm:spPr/>
    </dgm:pt>
    <dgm:pt modelId="{D833A32C-53A3-42A8-BB24-52478192230E}" type="pres">
      <dgm:prSet presAssocID="{00336392-E941-4F08-9C9E-F59919D8C18F}" presName="Name10" presStyleLbl="parChTrans1D2" presStyleIdx="2" presStyleCnt="3"/>
      <dgm:spPr/>
    </dgm:pt>
    <dgm:pt modelId="{52AE7198-20E3-4D96-AE6F-C78852B22AA6}" type="pres">
      <dgm:prSet presAssocID="{1FB7FCAD-138C-4F5B-BBDF-7282B1A2D1E4}" presName="hierRoot2" presStyleCnt="0"/>
      <dgm:spPr/>
    </dgm:pt>
    <dgm:pt modelId="{0337AD01-D0C8-49D1-8246-1E41F24E85D2}" type="pres">
      <dgm:prSet presAssocID="{1FB7FCAD-138C-4F5B-BBDF-7282B1A2D1E4}" presName="composite2" presStyleCnt="0"/>
      <dgm:spPr/>
    </dgm:pt>
    <dgm:pt modelId="{EBE896B4-FE34-4457-81F1-C233EBA4FBD1}" type="pres">
      <dgm:prSet presAssocID="{1FB7FCAD-138C-4F5B-BBDF-7282B1A2D1E4}" presName="background2" presStyleLbl="node2" presStyleIdx="2" presStyleCnt="3"/>
      <dgm:spPr>
        <a:solidFill>
          <a:srgbClr val="FF0000"/>
        </a:solidFill>
      </dgm:spPr>
    </dgm:pt>
    <dgm:pt modelId="{3D7ADBD4-8DE6-4C25-AE04-F1F7534DEEA5}" type="pres">
      <dgm:prSet presAssocID="{1FB7FCAD-138C-4F5B-BBDF-7282B1A2D1E4}" presName="text2" presStyleLbl="fgAcc2" presStyleIdx="2" presStyleCnt="3">
        <dgm:presLayoutVars>
          <dgm:chPref val="3"/>
        </dgm:presLayoutVars>
      </dgm:prSet>
      <dgm:spPr/>
    </dgm:pt>
    <dgm:pt modelId="{E2A62006-69B6-4D01-9FF4-0FCEFFB47F55}" type="pres">
      <dgm:prSet presAssocID="{1FB7FCAD-138C-4F5B-BBDF-7282B1A2D1E4}" presName="hierChild3" presStyleCnt="0"/>
      <dgm:spPr/>
    </dgm:pt>
  </dgm:ptLst>
  <dgm:cxnLst>
    <dgm:cxn modelId="{4FD43B00-3728-446E-8BF8-7B0DC38AF8EF}" srcId="{5B6F5D22-67E7-4246-A989-9060DE2915B6}" destId="{AFD08643-A1A0-41C5-94BB-0B689544CF01}" srcOrd="0" destOrd="0" parTransId="{BC3D7BDB-838A-4592-8239-DC6DC3C6F38E}" sibTransId="{DAA59D45-55FB-405D-AFBD-4A94BC73BD0D}"/>
    <dgm:cxn modelId="{FBF88004-330A-4825-AFF9-A099A80BA56C}" type="presOf" srcId="{AFD08643-A1A0-41C5-94BB-0B689544CF01}" destId="{A1E2E8BD-E512-4123-B436-6227B56235FA}" srcOrd="0" destOrd="0" presId="urn:microsoft.com/office/officeart/2005/8/layout/hierarchy1"/>
    <dgm:cxn modelId="{14AE9007-58E0-4F71-9546-7F3AE65B95B3}" type="presOf" srcId="{2189CA79-CBBC-4AA6-8C3F-43B40E68D00A}" destId="{EBD5162C-ABD3-4B74-8208-AF7F50DD9D71}" srcOrd="0" destOrd="0" presId="urn:microsoft.com/office/officeart/2005/8/layout/hierarchy1"/>
    <dgm:cxn modelId="{65F79A07-71C2-4CA5-ADAD-CE33E8658284}" srcId="{AFD08643-A1A0-41C5-94BB-0B689544CF01}" destId="{C763FC59-BE5F-455B-A45A-E6B25FB0D042}" srcOrd="0" destOrd="0" parTransId="{BA133838-8A2A-418B-A430-7A6123A748A7}" sibTransId="{C080983B-6DE5-4B54-B4AB-65F9534DEE52}"/>
    <dgm:cxn modelId="{5765361F-50E3-41C5-87C7-24F8BCCD9144}" type="presOf" srcId="{BA133838-8A2A-418B-A430-7A6123A748A7}" destId="{937983E1-0FFA-4CD0-8C4B-1D3C558C973C}" srcOrd="0" destOrd="0" presId="urn:microsoft.com/office/officeart/2005/8/layout/hierarchy1"/>
    <dgm:cxn modelId="{46DC1D35-F098-4E3E-9129-2AF7248547F7}" type="presOf" srcId="{5B6F5D22-67E7-4246-A989-9060DE2915B6}" destId="{1251D955-A98C-4C0A-9FEC-C97D9F45B9DF}" srcOrd="0" destOrd="0" presId="urn:microsoft.com/office/officeart/2005/8/layout/hierarchy1"/>
    <dgm:cxn modelId="{C34AE05D-B519-4C11-BA8C-CD1BE5F18B49}" srcId="{AFD08643-A1A0-41C5-94BB-0B689544CF01}" destId="{1FB7FCAD-138C-4F5B-BBDF-7282B1A2D1E4}" srcOrd="2" destOrd="0" parTransId="{00336392-E941-4F08-9C9E-F59919D8C18F}" sibTransId="{13E04CB7-0EB0-40F4-9538-3B140C83714A}"/>
    <dgm:cxn modelId="{7A7F269A-2662-408C-AD28-6FF2E56FE707}" type="presOf" srcId="{C763FC59-BE5F-455B-A45A-E6B25FB0D042}" destId="{B2304A50-00AC-4F51-BD18-71FC6851A12E}" srcOrd="0" destOrd="0" presId="urn:microsoft.com/office/officeart/2005/8/layout/hierarchy1"/>
    <dgm:cxn modelId="{9FAD6C9E-0F8D-4836-A406-EB66BB3D01D4}" srcId="{AFD08643-A1A0-41C5-94BB-0B689544CF01}" destId="{CA6CB0A3-7F23-4088-A01D-A2A1DF533F8F}" srcOrd="1" destOrd="0" parTransId="{2189CA79-CBBC-4AA6-8C3F-43B40E68D00A}" sibTransId="{8A857B64-0D8A-4E94-B1C0-081F535F6548}"/>
    <dgm:cxn modelId="{CBD328B9-423F-40E2-ADCF-96224AB6F529}" type="presOf" srcId="{1FB7FCAD-138C-4F5B-BBDF-7282B1A2D1E4}" destId="{3D7ADBD4-8DE6-4C25-AE04-F1F7534DEEA5}" srcOrd="0" destOrd="0" presId="urn:microsoft.com/office/officeart/2005/8/layout/hierarchy1"/>
    <dgm:cxn modelId="{16D68DC5-0FB5-4591-AA3A-54099D1D4865}" type="presOf" srcId="{CA6CB0A3-7F23-4088-A01D-A2A1DF533F8F}" destId="{7986C325-8FE9-4A78-B44F-620FA9AAC3F1}" srcOrd="0" destOrd="0" presId="urn:microsoft.com/office/officeart/2005/8/layout/hierarchy1"/>
    <dgm:cxn modelId="{704397E2-F1FF-4228-B3D7-45918A050008}" type="presOf" srcId="{00336392-E941-4F08-9C9E-F59919D8C18F}" destId="{D833A32C-53A3-42A8-BB24-52478192230E}" srcOrd="0" destOrd="0" presId="urn:microsoft.com/office/officeart/2005/8/layout/hierarchy1"/>
    <dgm:cxn modelId="{4059CA99-307D-4A79-92EA-33F90D747241}" type="presParOf" srcId="{1251D955-A98C-4C0A-9FEC-C97D9F45B9DF}" destId="{C976FBC9-5668-41AC-9FEF-1B40B45D8F84}" srcOrd="0" destOrd="0" presId="urn:microsoft.com/office/officeart/2005/8/layout/hierarchy1"/>
    <dgm:cxn modelId="{957C7D81-76B2-4F23-964D-22A02EE12AA0}" type="presParOf" srcId="{C976FBC9-5668-41AC-9FEF-1B40B45D8F84}" destId="{B707B336-0808-477D-9424-8B8CC5D675A5}" srcOrd="0" destOrd="0" presId="urn:microsoft.com/office/officeart/2005/8/layout/hierarchy1"/>
    <dgm:cxn modelId="{1652209E-C796-409D-A376-C8615CF1879A}" type="presParOf" srcId="{B707B336-0808-477D-9424-8B8CC5D675A5}" destId="{6533919B-1B7D-4807-9257-4269337F4F06}" srcOrd="0" destOrd="0" presId="urn:microsoft.com/office/officeart/2005/8/layout/hierarchy1"/>
    <dgm:cxn modelId="{8D9D9A37-3966-450E-93DC-0BCE34A31BC0}" type="presParOf" srcId="{B707B336-0808-477D-9424-8B8CC5D675A5}" destId="{A1E2E8BD-E512-4123-B436-6227B56235FA}" srcOrd="1" destOrd="0" presId="urn:microsoft.com/office/officeart/2005/8/layout/hierarchy1"/>
    <dgm:cxn modelId="{CB9E59EE-24F7-4F4E-BF7C-00559E9C571F}" type="presParOf" srcId="{C976FBC9-5668-41AC-9FEF-1B40B45D8F84}" destId="{CFFFE210-2D69-45D3-9CBA-BFD4518D5B21}" srcOrd="1" destOrd="0" presId="urn:microsoft.com/office/officeart/2005/8/layout/hierarchy1"/>
    <dgm:cxn modelId="{283A5850-DE5B-47E0-B331-E57782C314E6}" type="presParOf" srcId="{CFFFE210-2D69-45D3-9CBA-BFD4518D5B21}" destId="{937983E1-0FFA-4CD0-8C4B-1D3C558C973C}" srcOrd="0" destOrd="0" presId="urn:microsoft.com/office/officeart/2005/8/layout/hierarchy1"/>
    <dgm:cxn modelId="{44EC2BEE-7548-4636-8A9C-06E7B2409BB9}" type="presParOf" srcId="{CFFFE210-2D69-45D3-9CBA-BFD4518D5B21}" destId="{B62E3243-0E91-4499-A02E-1E1E68CC8ABD}" srcOrd="1" destOrd="0" presId="urn:microsoft.com/office/officeart/2005/8/layout/hierarchy1"/>
    <dgm:cxn modelId="{9CFC2BD2-6566-4165-AA22-8913D2FE512A}" type="presParOf" srcId="{B62E3243-0E91-4499-A02E-1E1E68CC8ABD}" destId="{908112C4-CA05-482F-89A5-978E18321059}" srcOrd="0" destOrd="0" presId="urn:microsoft.com/office/officeart/2005/8/layout/hierarchy1"/>
    <dgm:cxn modelId="{6F0FC3F0-BD06-4655-A913-D750AEB32A2E}" type="presParOf" srcId="{908112C4-CA05-482F-89A5-978E18321059}" destId="{6EAFB85A-AC44-4A15-9C9B-51287A6DFEDD}" srcOrd="0" destOrd="0" presId="urn:microsoft.com/office/officeart/2005/8/layout/hierarchy1"/>
    <dgm:cxn modelId="{AF25B49A-D84C-4D30-9737-85A42FC02C94}" type="presParOf" srcId="{908112C4-CA05-482F-89A5-978E18321059}" destId="{B2304A50-00AC-4F51-BD18-71FC6851A12E}" srcOrd="1" destOrd="0" presId="urn:microsoft.com/office/officeart/2005/8/layout/hierarchy1"/>
    <dgm:cxn modelId="{2744A8EC-3426-4209-9AC4-035D8CB2092C}" type="presParOf" srcId="{B62E3243-0E91-4499-A02E-1E1E68CC8ABD}" destId="{6A1499D9-5262-486C-9911-F2949CE6BAE4}" srcOrd="1" destOrd="0" presId="urn:microsoft.com/office/officeart/2005/8/layout/hierarchy1"/>
    <dgm:cxn modelId="{96DF3386-C682-4B9B-891A-2255CE14CD76}" type="presParOf" srcId="{CFFFE210-2D69-45D3-9CBA-BFD4518D5B21}" destId="{EBD5162C-ABD3-4B74-8208-AF7F50DD9D71}" srcOrd="2" destOrd="0" presId="urn:microsoft.com/office/officeart/2005/8/layout/hierarchy1"/>
    <dgm:cxn modelId="{E2DAB2B4-2E86-4253-974B-3CAC48DFC3E1}" type="presParOf" srcId="{CFFFE210-2D69-45D3-9CBA-BFD4518D5B21}" destId="{1BF16F82-9DFE-4024-9275-459F605B2A16}" srcOrd="3" destOrd="0" presId="urn:microsoft.com/office/officeart/2005/8/layout/hierarchy1"/>
    <dgm:cxn modelId="{75D51A4A-1A86-4F61-B91E-0BFFEA68ED48}" type="presParOf" srcId="{1BF16F82-9DFE-4024-9275-459F605B2A16}" destId="{268433AB-C5A2-409C-90EA-203DDC545FE2}" srcOrd="0" destOrd="0" presId="urn:microsoft.com/office/officeart/2005/8/layout/hierarchy1"/>
    <dgm:cxn modelId="{0039595A-C832-4E54-9AED-513574BBBA12}" type="presParOf" srcId="{268433AB-C5A2-409C-90EA-203DDC545FE2}" destId="{FC17B85D-5DBD-4663-8FA5-A2968481ACA6}" srcOrd="0" destOrd="0" presId="urn:microsoft.com/office/officeart/2005/8/layout/hierarchy1"/>
    <dgm:cxn modelId="{A9325A9C-AD36-43E5-866D-C15F2C4B68BF}" type="presParOf" srcId="{268433AB-C5A2-409C-90EA-203DDC545FE2}" destId="{7986C325-8FE9-4A78-B44F-620FA9AAC3F1}" srcOrd="1" destOrd="0" presId="urn:microsoft.com/office/officeart/2005/8/layout/hierarchy1"/>
    <dgm:cxn modelId="{A0AA8B55-7AFB-4A06-80F5-475EEF72B831}" type="presParOf" srcId="{1BF16F82-9DFE-4024-9275-459F605B2A16}" destId="{245C9CF0-78A0-4105-BFCA-4DBD30C56E0A}" srcOrd="1" destOrd="0" presId="urn:microsoft.com/office/officeart/2005/8/layout/hierarchy1"/>
    <dgm:cxn modelId="{1048CA1F-1003-4A22-9D2F-82C5D572FDB3}" type="presParOf" srcId="{CFFFE210-2D69-45D3-9CBA-BFD4518D5B21}" destId="{D833A32C-53A3-42A8-BB24-52478192230E}" srcOrd="4" destOrd="0" presId="urn:microsoft.com/office/officeart/2005/8/layout/hierarchy1"/>
    <dgm:cxn modelId="{F1C16634-FC35-4FA7-9CB9-BE844F11A22C}" type="presParOf" srcId="{CFFFE210-2D69-45D3-9CBA-BFD4518D5B21}" destId="{52AE7198-20E3-4D96-AE6F-C78852B22AA6}" srcOrd="5" destOrd="0" presId="urn:microsoft.com/office/officeart/2005/8/layout/hierarchy1"/>
    <dgm:cxn modelId="{61F35237-1CE7-43D0-8320-EF499AE379AA}" type="presParOf" srcId="{52AE7198-20E3-4D96-AE6F-C78852B22AA6}" destId="{0337AD01-D0C8-49D1-8246-1E41F24E85D2}" srcOrd="0" destOrd="0" presId="urn:microsoft.com/office/officeart/2005/8/layout/hierarchy1"/>
    <dgm:cxn modelId="{BBF53E0D-B243-4F17-8649-5D8699974CB4}" type="presParOf" srcId="{0337AD01-D0C8-49D1-8246-1E41F24E85D2}" destId="{EBE896B4-FE34-4457-81F1-C233EBA4FBD1}" srcOrd="0" destOrd="0" presId="urn:microsoft.com/office/officeart/2005/8/layout/hierarchy1"/>
    <dgm:cxn modelId="{A548ECB6-CD3E-456A-9E1B-745A6A113EC4}" type="presParOf" srcId="{0337AD01-D0C8-49D1-8246-1E41F24E85D2}" destId="{3D7ADBD4-8DE6-4C25-AE04-F1F7534DEEA5}" srcOrd="1" destOrd="0" presId="urn:microsoft.com/office/officeart/2005/8/layout/hierarchy1"/>
    <dgm:cxn modelId="{2FA63252-E30C-40E7-BE3B-1B4EBE4D7593}" type="presParOf" srcId="{52AE7198-20E3-4D96-AE6F-C78852B22AA6}" destId="{E2A62006-69B6-4D01-9FF4-0FCEFFB47F5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D70809-434C-49A9-A0F9-4E4F2468294F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19074448-8511-4C41-AD1F-B93C651B2054}">
      <dgm:prSet phldrT="[Text]"/>
      <dgm:spPr/>
      <dgm:t>
        <a:bodyPr/>
        <a:lstStyle/>
        <a:p>
          <a:r>
            <a:rPr lang="en-AU" dirty="0"/>
            <a:t>Workflow</a:t>
          </a:r>
        </a:p>
      </dgm:t>
    </dgm:pt>
    <dgm:pt modelId="{55E9A0D9-6112-4AD5-B9D3-C0890350B259}" type="parTrans" cxnId="{72067AF4-9031-4124-8AE6-2C035E7B7DDF}">
      <dgm:prSet/>
      <dgm:spPr/>
      <dgm:t>
        <a:bodyPr/>
        <a:lstStyle/>
        <a:p>
          <a:endParaRPr lang="en-AU"/>
        </a:p>
      </dgm:t>
    </dgm:pt>
    <dgm:pt modelId="{7C4B4111-BE5A-418D-BE93-B28BAAC8E705}" type="sibTrans" cxnId="{72067AF4-9031-4124-8AE6-2C035E7B7DDF}">
      <dgm:prSet/>
      <dgm:spPr/>
      <dgm:t>
        <a:bodyPr/>
        <a:lstStyle/>
        <a:p>
          <a:endParaRPr lang="en-AU"/>
        </a:p>
      </dgm:t>
    </dgm:pt>
    <dgm:pt modelId="{3678DA5C-E543-42DE-AAFE-202909C839A7}">
      <dgm:prSet phldrT="[Text]"/>
      <dgm:spPr>
        <a:solidFill>
          <a:srgbClr val="AC2DF3"/>
        </a:solidFill>
      </dgm:spPr>
      <dgm:t>
        <a:bodyPr/>
        <a:lstStyle/>
        <a:p>
          <a:r>
            <a:rPr lang="en-AU" dirty="0"/>
            <a:t>States</a:t>
          </a:r>
        </a:p>
      </dgm:t>
    </dgm:pt>
    <dgm:pt modelId="{CB350B55-3B36-465B-B547-78F68A7B8BA4}" type="parTrans" cxnId="{1D110F7D-AE91-4F7B-9058-F6C5968F0D6C}">
      <dgm:prSet/>
      <dgm:spPr/>
      <dgm:t>
        <a:bodyPr/>
        <a:lstStyle/>
        <a:p>
          <a:endParaRPr lang="en-AU"/>
        </a:p>
      </dgm:t>
    </dgm:pt>
    <dgm:pt modelId="{7ED51E61-7C63-4A23-8076-58A18452D817}" type="sibTrans" cxnId="{1D110F7D-AE91-4F7B-9058-F6C5968F0D6C}">
      <dgm:prSet/>
      <dgm:spPr/>
      <dgm:t>
        <a:bodyPr/>
        <a:lstStyle/>
        <a:p>
          <a:endParaRPr lang="en-AU"/>
        </a:p>
      </dgm:t>
    </dgm:pt>
    <dgm:pt modelId="{AB3D86E2-F1F9-4AAF-8776-2298EB791EC1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AU" dirty="0"/>
            <a:t>Commands</a:t>
          </a:r>
        </a:p>
      </dgm:t>
    </dgm:pt>
    <dgm:pt modelId="{B1F2A77F-E507-497A-8BD2-B3A80672CD03}" type="parTrans" cxnId="{8AE97021-2FD9-4699-BE20-9911E6004DDA}">
      <dgm:prSet/>
      <dgm:spPr/>
      <dgm:t>
        <a:bodyPr/>
        <a:lstStyle/>
        <a:p>
          <a:endParaRPr lang="en-AU"/>
        </a:p>
      </dgm:t>
    </dgm:pt>
    <dgm:pt modelId="{AF48D96C-8A2D-4A46-9C69-543756BD1000}" type="sibTrans" cxnId="{8AE97021-2FD9-4699-BE20-9911E6004DDA}">
      <dgm:prSet/>
      <dgm:spPr/>
      <dgm:t>
        <a:bodyPr/>
        <a:lstStyle/>
        <a:p>
          <a:endParaRPr lang="en-AU"/>
        </a:p>
      </dgm:t>
    </dgm:pt>
    <dgm:pt modelId="{D3D9510B-41EB-42AA-93E6-0FAC9D8E819C}">
      <dgm:prSet phldrT="[Text]"/>
      <dgm:spPr>
        <a:solidFill>
          <a:srgbClr val="BA7A66"/>
        </a:solidFill>
      </dgm:spPr>
      <dgm:t>
        <a:bodyPr/>
        <a:lstStyle/>
        <a:p>
          <a:r>
            <a:rPr lang="en-AU" dirty="0"/>
            <a:t>Actions</a:t>
          </a:r>
        </a:p>
      </dgm:t>
    </dgm:pt>
    <dgm:pt modelId="{E76C5183-F718-42E1-B082-413A8041182D}" type="parTrans" cxnId="{CB22B8D6-2D3B-4C5C-993E-74BDE50E69F3}">
      <dgm:prSet/>
      <dgm:spPr/>
      <dgm:t>
        <a:bodyPr/>
        <a:lstStyle/>
        <a:p>
          <a:endParaRPr lang="en-AU"/>
        </a:p>
      </dgm:t>
    </dgm:pt>
    <dgm:pt modelId="{EF46B1BF-D5F0-46AB-B30B-43F83B327907}" type="sibTrans" cxnId="{CB22B8D6-2D3B-4C5C-993E-74BDE50E69F3}">
      <dgm:prSet/>
      <dgm:spPr/>
      <dgm:t>
        <a:bodyPr/>
        <a:lstStyle/>
        <a:p>
          <a:endParaRPr lang="en-AU"/>
        </a:p>
      </dgm:t>
    </dgm:pt>
    <dgm:pt modelId="{6A6E0B40-76E0-4CBD-91CC-63882F31A365}" type="pres">
      <dgm:prSet presAssocID="{94D70809-434C-49A9-A0F9-4E4F2468294F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FCC0B46-C347-4772-9075-D5B8010D05ED}" type="pres">
      <dgm:prSet presAssocID="{19074448-8511-4C41-AD1F-B93C651B2054}" presName="centerShape" presStyleLbl="node0" presStyleIdx="0" presStyleCnt="1"/>
      <dgm:spPr/>
    </dgm:pt>
    <dgm:pt modelId="{933735CF-7AE0-4E0C-8EA6-76E1DE5971BC}" type="pres">
      <dgm:prSet presAssocID="{CB350B55-3B36-465B-B547-78F68A7B8BA4}" presName="parTrans" presStyleLbl="bgSibTrans2D1" presStyleIdx="0" presStyleCnt="3"/>
      <dgm:spPr/>
    </dgm:pt>
    <dgm:pt modelId="{B9360E6A-4143-4CF5-839C-386D63BBD567}" type="pres">
      <dgm:prSet presAssocID="{3678DA5C-E543-42DE-AAFE-202909C839A7}" presName="node" presStyleLbl="node1" presStyleIdx="0" presStyleCnt="3">
        <dgm:presLayoutVars>
          <dgm:bulletEnabled val="1"/>
        </dgm:presLayoutVars>
      </dgm:prSet>
      <dgm:spPr/>
    </dgm:pt>
    <dgm:pt modelId="{2FC655AF-E614-4A2C-B532-08D892CDE1E7}" type="pres">
      <dgm:prSet presAssocID="{B1F2A77F-E507-497A-8BD2-B3A80672CD03}" presName="parTrans" presStyleLbl="bgSibTrans2D1" presStyleIdx="1" presStyleCnt="3"/>
      <dgm:spPr/>
    </dgm:pt>
    <dgm:pt modelId="{71795D08-167F-4137-8236-48517785E6D6}" type="pres">
      <dgm:prSet presAssocID="{AB3D86E2-F1F9-4AAF-8776-2298EB791EC1}" presName="node" presStyleLbl="node1" presStyleIdx="1" presStyleCnt="3">
        <dgm:presLayoutVars>
          <dgm:bulletEnabled val="1"/>
        </dgm:presLayoutVars>
      </dgm:prSet>
      <dgm:spPr/>
    </dgm:pt>
    <dgm:pt modelId="{55C5B2DF-350F-44F5-B497-E44FA6DEB564}" type="pres">
      <dgm:prSet presAssocID="{E76C5183-F718-42E1-B082-413A8041182D}" presName="parTrans" presStyleLbl="bgSibTrans2D1" presStyleIdx="2" presStyleCnt="3"/>
      <dgm:spPr/>
    </dgm:pt>
    <dgm:pt modelId="{E6ACD6FF-C849-4BC3-AF19-91D4FCBE4FB7}" type="pres">
      <dgm:prSet presAssocID="{D3D9510B-41EB-42AA-93E6-0FAC9D8E819C}" presName="node" presStyleLbl="node1" presStyleIdx="2" presStyleCnt="3">
        <dgm:presLayoutVars>
          <dgm:bulletEnabled val="1"/>
        </dgm:presLayoutVars>
      </dgm:prSet>
      <dgm:spPr/>
    </dgm:pt>
  </dgm:ptLst>
  <dgm:cxnLst>
    <dgm:cxn modelId="{9A15BC18-37F2-41FF-B077-B2EDC7F90668}" type="presOf" srcId="{CB350B55-3B36-465B-B547-78F68A7B8BA4}" destId="{933735CF-7AE0-4E0C-8EA6-76E1DE5971BC}" srcOrd="0" destOrd="0" presId="urn:microsoft.com/office/officeart/2005/8/layout/radial4"/>
    <dgm:cxn modelId="{8AE97021-2FD9-4699-BE20-9911E6004DDA}" srcId="{19074448-8511-4C41-AD1F-B93C651B2054}" destId="{AB3D86E2-F1F9-4AAF-8776-2298EB791EC1}" srcOrd="1" destOrd="0" parTransId="{B1F2A77F-E507-497A-8BD2-B3A80672CD03}" sibTransId="{AF48D96C-8A2D-4A46-9C69-543756BD1000}"/>
    <dgm:cxn modelId="{9A018224-49C9-4DF8-8FDB-12D58EB5EC27}" type="presOf" srcId="{94D70809-434C-49A9-A0F9-4E4F2468294F}" destId="{6A6E0B40-76E0-4CBD-91CC-63882F31A365}" srcOrd="0" destOrd="0" presId="urn:microsoft.com/office/officeart/2005/8/layout/radial4"/>
    <dgm:cxn modelId="{2247B22C-53BB-4508-9B17-296BAFA7E51E}" type="presOf" srcId="{3678DA5C-E543-42DE-AAFE-202909C839A7}" destId="{B9360E6A-4143-4CF5-839C-386D63BBD567}" srcOrd="0" destOrd="0" presId="urn:microsoft.com/office/officeart/2005/8/layout/radial4"/>
    <dgm:cxn modelId="{C58AED2C-4BBD-4A0A-9A5A-232C5C0E8999}" type="presOf" srcId="{E76C5183-F718-42E1-B082-413A8041182D}" destId="{55C5B2DF-350F-44F5-B497-E44FA6DEB564}" srcOrd="0" destOrd="0" presId="urn:microsoft.com/office/officeart/2005/8/layout/radial4"/>
    <dgm:cxn modelId="{ACF87E68-9FC5-45A8-80D3-54F47237D862}" type="presOf" srcId="{AB3D86E2-F1F9-4AAF-8776-2298EB791EC1}" destId="{71795D08-167F-4137-8236-48517785E6D6}" srcOrd="0" destOrd="0" presId="urn:microsoft.com/office/officeart/2005/8/layout/radial4"/>
    <dgm:cxn modelId="{1D110F7D-AE91-4F7B-9058-F6C5968F0D6C}" srcId="{19074448-8511-4C41-AD1F-B93C651B2054}" destId="{3678DA5C-E543-42DE-AAFE-202909C839A7}" srcOrd="0" destOrd="0" parTransId="{CB350B55-3B36-465B-B547-78F68A7B8BA4}" sibTransId="{7ED51E61-7C63-4A23-8076-58A18452D817}"/>
    <dgm:cxn modelId="{2480AB82-40E1-48D1-A099-3220CF809E81}" type="presOf" srcId="{19074448-8511-4C41-AD1F-B93C651B2054}" destId="{DFCC0B46-C347-4772-9075-D5B8010D05ED}" srcOrd="0" destOrd="0" presId="urn:microsoft.com/office/officeart/2005/8/layout/radial4"/>
    <dgm:cxn modelId="{99221B89-ED82-4300-9C56-D8F7DCA1E308}" type="presOf" srcId="{D3D9510B-41EB-42AA-93E6-0FAC9D8E819C}" destId="{E6ACD6FF-C849-4BC3-AF19-91D4FCBE4FB7}" srcOrd="0" destOrd="0" presId="urn:microsoft.com/office/officeart/2005/8/layout/radial4"/>
    <dgm:cxn modelId="{196BC6A2-F62C-4A7F-AE64-2E47E98E4A18}" type="presOf" srcId="{B1F2A77F-E507-497A-8BD2-B3A80672CD03}" destId="{2FC655AF-E614-4A2C-B532-08D892CDE1E7}" srcOrd="0" destOrd="0" presId="urn:microsoft.com/office/officeart/2005/8/layout/radial4"/>
    <dgm:cxn modelId="{CB22B8D6-2D3B-4C5C-993E-74BDE50E69F3}" srcId="{19074448-8511-4C41-AD1F-B93C651B2054}" destId="{D3D9510B-41EB-42AA-93E6-0FAC9D8E819C}" srcOrd="2" destOrd="0" parTransId="{E76C5183-F718-42E1-B082-413A8041182D}" sibTransId="{EF46B1BF-D5F0-46AB-B30B-43F83B327907}"/>
    <dgm:cxn modelId="{72067AF4-9031-4124-8AE6-2C035E7B7DDF}" srcId="{94D70809-434C-49A9-A0F9-4E4F2468294F}" destId="{19074448-8511-4C41-AD1F-B93C651B2054}" srcOrd="0" destOrd="0" parTransId="{55E9A0D9-6112-4AD5-B9D3-C0890350B259}" sibTransId="{7C4B4111-BE5A-418D-BE93-B28BAAC8E705}"/>
    <dgm:cxn modelId="{F90AB3CB-8BDA-4EA5-B810-78617C9B9823}" type="presParOf" srcId="{6A6E0B40-76E0-4CBD-91CC-63882F31A365}" destId="{DFCC0B46-C347-4772-9075-D5B8010D05ED}" srcOrd="0" destOrd="0" presId="urn:microsoft.com/office/officeart/2005/8/layout/radial4"/>
    <dgm:cxn modelId="{BB4A2310-9CF3-435C-B950-5108C8E1123D}" type="presParOf" srcId="{6A6E0B40-76E0-4CBD-91CC-63882F31A365}" destId="{933735CF-7AE0-4E0C-8EA6-76E1DE5971BC}" srcOrd="1" destOrd="0" presId="urn:microsoft.com/office/officeart/2005/8/layout/radial4"/>
    <dgm:cxn modelId="{553C19DF-7FBF-4812-B3E0-0A35970DD7EE}" type="presParOf" srcId="{6A6E0B40-76E0-4CBD-91CC-63882F31A365}" destId="{B9360E6A-4143-4CF5-839C-386D63BBD567}" srcOrd="2" destOrd="0" presId="urn:microsoft.com/office/officeart/2005/8/layout/radial4"/>
    <dgm:cxn modelId="{2B5F2509-032C-4833-AB5E-878D23EE3305}" type="presParOf" srcId="{6A6E0B40-76E0-4CBD-91CC-63882F31A365}" destId="{2FC655AF-E614-4A2C-B532-08D892CDE1E7}" srcOrd="3" destOrd="0" presId="urn:microsoft.com/office/officeart/2005/8/layout/radial4"/>
    <dgm:cxn modelId="{92FD2E8B-858D-4B1A-9806-4C55D9571A3D}" type="presParOf" srcId="{6A6E0B40-76E0-4CBD-91CC-63882F31A365}" destId="{71795D08-167F-4137-8236-48517785E6D6}" srcOrd="4" destOrd="0" presId="urn:microsoft.com/office/officeart/2005/8/layout/radial4"/>
    <dgm:cxn modelId="{C68C8487-E77B-45AB-BD40-DDF184499419}" type="presParOf" srcId="{6A6E0B40-76E0-4CBD-91CC-63882F31A365}" destId="{55C5B2DF-350F-44F5-B497-E44FA6DEB564}" srcOrd="5" destOrd="0" presId="urn:microsoft.com/office/officeart/2005/8/layout/radial4"/>
    <dgm:cxn modelId="{0BDB9AFD-D671-40CA-B367-A033A63104CB}" type="presParOf" srcId="{6A6E0B40-76E0-4CBD-91CC-63882F31A365}" destId="{E6ACD6FF-C849-4BC3-AF19-91D4FCBE4FB7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51D2A-56BD-455A-B266-78FFE0DC169D}">
      <dsp:nvSpPr>
        <dsp:cNvPr id="0" name=""/>
        <dsp:cNvSpPr/>
      </dsp:nvSpPr>
      <dsp:spPr>
        <a:xfrm>
          <a:off x="914399" y="0"/>
          <a:ext cx="5418667" cy="5418667"/>
        </a:xfrm>
        <a:prstGeom prst="triangle">
          <a:avLst/>
        </a:prstGeom>
        <a:solidFill>
          <a:schemeClr val="accent4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B25B6D-1366-432B-A317-83A39850095F}">
      <dsp:nvSpPr>
        <dsp:cNvPr id="0" name=""/>
        <dsp:cNvSpPr/>
      </dsp:nvSpPr>
      <dsp:spPr>
        <a:xfrm>
          <a:off x="3657599" y="542395"/>
          <a:ext cx="3522133" cy="7704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kern="1200" dirty="0"/>
            <a:t>Environment Layer</a:t>
          </a:r>
        </a:p>
      </dsp:txBody>
      <dsp:txXfrm>
        <a:off x="3695210" y="580006"/>
        <a:ext cx="3446911" cy="695244"/>
      </dsp:txXfrm>
    </dsp:sp>
    <dsp:sp modelId="{53E2C648-83EF-4A5E-945F-5FC5E58614A4}">
      <dsp:nvSpPr>
        <dsp:cNvPr id="0" name=""/>
        <dsp:cNvSpPr/>
      </dsp:nvSpPr>
      <dsp:spPr>
        <a:xfrm>
          <a:off x="3657599" y="1409170"/>
          <a:ext cx="3522133" cy="770466"/>
        </a:xfrm>
        <a:prstGeom prst="round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kern="1200" dirty="0"/>
            <a:t>Custom Layer</a:t>
          </a:r>
        </a:p>
      </dsp:txBody>
      <dsp:txXfrm>
        <a:off x="3695210" y="1446781"/>
        <a:ext cx="3446911" cy="695244"/>
      </dsp:txXfrm>
    </dsp:sp>
    <dsp:sp modelId="{186E772F-BB3A-4138-8AC1-6004CE6C6630}">
      <dsp:nvSpPr>
        <dsp:cNvPr id="0" name=""/>
        <dsp:cNvSpPr/>
      </dsp:nvSpPr>
      <dsp:spPr>
        <a:xfrm>
          <a:off x="3657599" y="2275945"/>
          <a:ext cx="3522133" cy="770466"/>
        </a:xfrm>
        <a:prstGeom prst="round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kern="1200" dirty="0"/>
            <a:t>Modules Layer</a:t>
          </a:r>
        </a:p>
      </dsp:txBody>
      <dsp:txXfrm>
        <a:off x="3695210" y="2313556"/>
        <a:ext cx="3446911" cy="695244"/>
      </dsp:txXfrm>
    </dsp:sp>
    <dsp:sp modelId="{F27CAC3D-E988-46D2-9DF4-BCB2F748C496}">
      <dsp:nvSpPr>
        <dsp:cNvPr id="0" name=""/>
        <dsp:cNvSpPr/>
      </dsp:nvSpPr>
      <dsp:spPr>
        <a:xfrm>
          <a:off x="3657599" y="3142721"/>
          <a:ext cx="3522133" cy="770466"/>
        </a:xfrm>
        <a:prstGeom prst="round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kern="1200" dirty="0"/>
            <a:t>Sitecore Layer</a:t>
          </a:r>
        </a:p>
      </dsp:txBody>
      <dsp:txXfrm>
        <a:off x="3695210" y="3180332"/>
        <a:ext cx="3446911" cy="695244"/>
      </dsp:txXfrm>
    </dsp:sp>
    <dsp:sp modelId="{8489FE8B-EEFE-4F1E-A61F-AAC035D90CDE}">
      <dsp:nvSpPr>
        <dsp:cNvPr id="0" name=""/>
        <dsp:cNvSpPr/>
      </dsp:nvSpPr>
      <dsp:spPr>
        <a:xfrm>
          <a:off x="3657599" y="4009496"/>
          <a:ext cx="3522133" cy="770466"/>
        </a:xfrm>
        <a:prstGeom prst="round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kern="1200" dirty="0"/>
            <a:t>Basic System Files</a:t>
          </a:r>
        </a:p>
      </dsp:txBody>
      <dsp:txXfrm>
        <a:off x="3695210" y="4047107"/>
        <a:ext cx="3446911" cy="6952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3A32C-53A3-42A8-BB24-52478192230E}">
      <dsp:nvSpPr>
        <dsp:cNvPr id="0" name=""/>
        <dsp:cNvSpPr/>
      </dsp:nvSpPr>
      <dsp:spPr>
        <a:xfrm>
          <a:off x="3937000" y="2256261"/>
          <a:ext cx="2793999" cy="664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3072"/>
              </a:lnTo>
              <a:lnTo>
                <a:pt x="2793999" y="453072"/>
              </a:lnTo>
              <a:lnTo>
                <a:pt x="2793999" y="66484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5162C-ABD3-4B74-8208-AF7F50DD9D71}">
      <dsp:nvSpPr>
        <dsp:cNvPr id="0" name=""/>
        <dsp:cNvSpPr/>
      </dsp:nvSpPr>
      <dsp:spPr>
        <a:xfrm>
          <a:off x="3891280" y="2256261"/>
          <a:ext cx="91440" cy="66484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6484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7983E1-0FFA-4CD0-8C4B-1D3C558C973C}">
      <dsp:nvSpPr>
        <dsp:cNvPr id="0" name=""/>
        <dsp:cNvSpPr/>
      </dsp:nvSpPr>
      <dsp:spPr>
        <a:xfrm>
          <a:off x="1143000" y="2256261"/>
          <a:ext cx="2793999" cy="664844"/>
        </a:xfrm>
        <a:custGeom>
          <a:avLst/>
          <a:gdLst/>
          <a:ahLst/>
          <a:cxnLst/>
          <a:rect l="0" t="0" r="0" b="0"/>
          <a:pathLst>
            <a:path>
              <a:moveTo>
                <a:pt x="2793999" y="0"/>
              </a:moveTo>
              <a:lnTo>
                <a:pt x="2793999" y="453072"/>
              </a:lnTo>
              <a:lnTo>
                <a:pt x="0" y="453072"/>
              </a:lnTo>
              <a:lnTo>
                <a:pt x="0" y="66484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33919B-1B7D-4807-9257-4269337F4F06}">
      <dsp:nvSpPr>
        <dsp:cNvPr id="0" name=""/>
        <dsp:cNvSpPr/>
      </dsp:nvSpPr>
      <dsp:spPr>
        <a:xfrm>
          <a:off x="2794000" y="804651"/>
          <a:ext cx="2285999" cy="1451609"/>
        </a:xfrm>
        <a:prstGeom prst="roundRect">
          <a:avLst>
            <a:gd name="adj" fmla="val 10000"/>
          </a:avLst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2E8BD-E512-4123-B436-6227B56235FA}">
      <dsp:nvSpPr>
        <dsp:cNvPr id="0" name=""/>
        <dsp:cNvSpPr/>
      </dsp:nvSpPr>
      <dsp:spPr>
        <a:xfrm>
          <a:off x="3048000" y="1045951"/>
          <a:ext cx="2285999" cy="1451609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100" kern="1200" dirty="0"/>
            <a:t>Domains</a:t>
          </a:r>
        </a:p>
      </dsp:txBody>
      <dsp:txXfrm>
        <a:off x="3090516" y="1088467"/>
        <a:ext cx="2200967" cy="1366577"/>
      </dsp:txXfrm>
    </dsp:sp>
    <dsp:sp modelId="{6EAFB85A-AC44-4A15-9C9B-51287A6DFEDD}">
      <dsp:nvSpPr>
        <dsp:cNvPr id="0" name=""/>
        <dsp:cNvSpPr/>
      </dsp:nvSpPr>
      <dsp:spPr>
        <a:xfrm>
          <a:off x="0" y="2921105"/>
          <a:ext cx="2285999" cy="1451609"/>
        </a:xfrm>
        <a:prstGeom prst="roundRect">
          <a:avLst>
            <a:gd name="adj" fmla="val 100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04A50-00AC-4F51-BD18-71FC6851A12E}">
      <dsp:nvSpPr>
        <dsp:cNvPr id="0" name=""/>
        <dsp:cNvSpPr/>
      </dsp:nvSpPr>
      <dsp:spPr>
        <a:xfrm>
          <a:off x="254000" y="3162406"/>
          <a:ext cx="2285999" cy="1451609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100" kern="1200" dirty="0"/>
            <a:t>Default</a:t>
          </a:r>
        </a:p>
      </dsp:txBody>
      <dsp:txXfrm>
        <a:off x="296516" y="3204922"/>
        <a:ext cx="2200967" cy="1366577"/>
      </dsp:txXfrm>
    </dsp:sp>
    <dsp:sp modelId="{FC17B85D-5DBD-4663-8FA5-A2968481ACA6}">
      <dsp:nvSpPr>
        <dsp:cNvPr id="0" name=""/>
        <dsp:cNvSpPr/>
      </dsp:nvSpPr>
      <dsp:spPr>
        <a:xfrm>
          <a:off x="2794000" y="2921105"/>
          <a:ext cx="2285999" cy="1451609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6C325-8FE9-4A78-B44F-620FA9AAC3F1}">
      <dsp:nvSpPr>
        <dsp:cNvPr id="0" name=""/>
        <dsp:cNvSpPr/>
      </dsp:nvSpPr>
      <dsp:spPr>
        <a:xfrm>
          <a:off x="3048000" y="3162406"/>
          <a:ext cx="2285999" cy="1451609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100" kern="1200" dirty="0"/>
            <a:t>Extranet</a:t>
          </a:r>
        </a:p>
      </dsp:txBody>
      <dsp:txXfrm>
        <a:off x="3090516" y="3204922"/>
        <a:ext cx="2200967" cy="1366577"/>
      </dsp:txXfrm>
    </dsp:sp>
    <dsp:sp modelId="{EBE896B4-FE34-4457-81F1-C233EBA4FBD1}">
      <dsp:nvSpPr>
        <dsp:cNvPr id="0" name=""/>
        <dsp:cNvSpPr/>
      </dsp:nvSpPr>
      <dsp:spPr>
        <a:xfrm>
          <a:off x="5587999" y="2921105"/>
          <a:ext cx="2285999" cy="1451609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ADBD4-8DE6-4C25-AE04-F1F7534DEEA5}">
      <dsp:nvSpPr>
        <dsp:cNvPr id="0" name=""/>
        <dsp:cNvSpPr/>
      </dsp:nvSpPr>
      <dsp:spPr>
        <a:xfrm>
          <a:off x="5841999" y="3162406"/>
          <a:ext cx="2285999" cy="1451609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100" kern="1200" dirty="0"/>
            <a:t>Sitecore</a:t>
          </a:r>
        </a:p>
      </dsp:txBody>
      <dsp:txXfrm>
        <a:off x="5884515" y="3204922"/>
        <a:ext cx="2200967" cy="13665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CC0B46-C347-4772-9075-D5B8010D05ED}">
      <dsp:nvSpPr>
        <dsp:cNvPr id="0" name=""/>
        <dsp:cNvSpPr/>
      </dsp:nvSpPr>
      <dsp:spPr>
        <a:xfrm>
          <a:off x="2874010" y="3036805"/>
          <a:ext cx="2379980" cy="23799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kern="1200" dirty="0"/>
            <a:t>Workflow</a:t>
          </a:r>
        </a:p>
      </dsp:txBody>
      <dsp:txXfrm>
        <a:off x="3222550" y="3385345"/>
        <a:ext cx="1682900" cy="1682900"/>
      </dsp:txXfrm>
    </dsp:sp>
    <dsp:sp modelId="{933735CF-7AE0-4E0C-8EA6-76E1DE5971BC}">
      <dsp:nvSpPr>
        <dsp:cNvPr id="0" name=""/>
        <dsp:cNvSpPr/>
      </dsp:nvSpPr>
      <dsp:spPr>
        <a:xfrm rot="12900000">
          <a:off x="1161933" y="2560481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60E6A-4143-4CF5-839C-386D63BBD567}">
      <dsp:nvSpPr>
        <dsp:cNvPr id="0" name=""/>
        <dsp:cNvSpPr/>
      </dsp:nvSpPr>
      <dsp:spPr>
        <a:xfrm>
          <a:off x="213498" y="1417830"/>
          <a:ext cx="2260981" cy="1808784"/>
        </a:xfrm>
        <a:prstGeom prst="roundRect">
          <a:avLst>
            <a:gd name="adj" fmla="val 10000"/>
          </a:avLst>
        </a:prstGeom>
        <a:solidFill>
          <a:srgbClr val="AC2DF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 dirty="0"/>
            <a:t>States</a:t>
          </a:r>
        </a:p>
      </dsp:txBody>
      <dsp:txXfrm>
        <a:off x="266475" y="1470807"/>
        <a:ext cx="2155027" cy="1702830"/>
      </dsp:txXfrm>
    </dsp:sp>
    <dsp:sp modelId="{2FC655AF-E614-4A2C-B532-08D892CDE1E7}">
      <dsp:nvSpPr>
        <dsp:cNvPr id="0" name=""/>
        <dsp:cNvSpPr/>
      </dsp:nvSpPr>
      <dsp:spPr>
        <a:xfrm rot="16200000">
          <a:off x="3057324" y="1573802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95D08-167F-4137-8236-48517785E6D6}">
      <dsp:nvSpPr>
        <dsp:cNvPr id="0" name=""/>
        <dsp:cNvSpPr/>
      </dsp:nvSpPr>
      <dsp:spPr>
        <a:xfrm>
          <a:off x="2933509" y="1881"/>
          <a:ext cx="2260981" cy="1808784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 dirty="0"/>
            <a:t>Commands</a:t>
          </a:r>
        </a:p>
      </dsp:txBody>
      <dsp:txXfrm>
        <a:off x="2986486" y="54858"/>
        <a:ext cx="2155027" cy="1702830"/>
      </dsp:txXfrm>
    </dsp:sp>
    <dsp:sp modelId="{55C5B2DF-350F-44F5-B497-E44FA6DEB564}">
      <dsp:nvSpPr>
        <dsp:cNvPr id="0" name=""/>
        <dsp:cNvSpPr/>
      </dsp:nvSpPr>
      <dsp:spPr>
        <a:xfrm rot="19500000">
          <a:off x="4952715" y="2560481"/>
          <a:ext cx="2013351" cy="678294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ACD6FF-C849-4BC3-AF19-91D4FCBE4FB7}">
      <dsp:nvSpPr>
        <dsp:cNvPr id="0" name=""/>
        <dsp:cNvSpPr/>
      </dsp:nvSpPr>
      <dsp:spPr>
        <a:xfrm>
          <a:off x="5653520" y="1417830"/>
          <a:ext cx="2260981" cy="1808784"/>
        </a:xfrm>
        <a:prstGeom prst="roundRect">
          <a:avLst>
            <a:gd name="adj" fmla="val 10000"/>
          </a:avLst>
        </a:prstGeom>
        <a:solidFill>
          <a:srgbClr val="BA7A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400" kern="1200" dirty="0"/>
            <a:t>Actions</a:t>
          </a:r>
        </a:p>
      </dsp:txBody>
      <dsp:txXfrm>
        <a:off x="5706497" y="1470807"/>
        <a:ext cx="2155027" cy="17028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762C9-230F-419A-8357-07ED12F1B480}" type="datetimeFigureOut">
              <a:rPr lang="en-US" smtClean="0"/>
              <a:pPr/>
              <a:t>2/18/2022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2C9FC-FF3A-487F-AD8C-7DE1021B99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1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2C9FC-FF3A-487F-AD8C-7DE1021B99E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47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2742" y="-39801"/>
            <a:ext cx="11386515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 NAVAN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548DB-B4EB-4C5D-A2AC-D32FE4063A8F}" type="datetime1">
              <a:rPr lang="en-US" smtClean="0"/>
              <a:t>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 NAVAN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09910-84FF-41A1-8E53-80A432116D25}" type="datetime1">
              <a:rPr lang="en-US" smtClean="0"/>
              <a:t>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798575"/>
            <a:ext cx="12192000" cy="6059805"/>
          </a:xfrm>
          <a:custGeom>
            <a:avLst/>
            <a:gdLst/>
            <a:ahLst/>
            <a:cxnLst/>
            <a:rect l="l" t="t" r="r" b="b"/>
            <a:pathLst>
              <a:path w="12192000" h="6059805">
                <a:moveTo>
                  <a:pt x="12191999" y="0"/>
                </a:moveTo>
                <a:lnTo>
                  <a:pt x="0" y="0"/>
                </a:lnTo>
                <a:lnTo>
                  <a:pt x="0" y="6059422"/>
                </a:lnTo>
                <a:lnTo>
                  <a:pt x="12191999" y="6059422"/>
                </a:lnTo>
                <a:lnTo>
                  <a:pt x="1219199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795527"/>
            <a:ext cx="12192000" cy="6350"/>
          </a:xfrm>
          <a:custGeom>
            <a:avLst/>
            <a:gdLst/>
            <a:ahLst/>
            <a:cxnLst/>
            <a:rect l="l" t="t" r="r" b="b"/>
            <a:pathLst>
              <a:path w="12192000" h="6350">
                <a:moveTo>
                  <a:pt x="0" y="0"/>
                </a:moveTo>
                <a:lnTo>
                  <a:pt x="0" y="6096"/>
                </a:lnTo>
                <a:lnTo>
                  <a:pt x="12191999" y="6096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2859" y="0"/>
            <a:ext cx="5366004" cy="1188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 NAVAN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7F21E-BF1E-4B2B-A137-EA6DF9755358}" type="datetime1">
              <a:rPr lang="en-US" smtClean="0"/>
              <a:t>2/18/2022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 NAVAN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77B4A-767D-4F29-87DC-2826A2B89485}" type="datetime1">
              <a:rPr lang="en-US" smtClean="0"/>
              <a:t>2/18/2022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 NAVAN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26A96-D713-402E-8930-AF16EEB01A1F}" type="datetime1">
              <a:rPr lang="en-US" smtClean="0"/>
              <a:t>2/18/2022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798575"/>
            <a:ext cx="12192000" cy="6059805"/>
          </a:xfrm>
          <a:custGeom>
            <a:avLst/>
            <a:gdLst/>
            <a:ahLst/>
            <a:cxnLst/>
            <a:rect l="l" t="t" r="r" b="b"/>
            <a:pathLst>
              <a:path w="12192000" h="6059805">
                <a:moveTo>
                  <a:pt x="12191999" y="0"/>
                </a:moveTo>
                <a:lnTo>
                  <a:pt x="0" y="0"/>
                </a:lnTo>
                <a:lnTo>
                  <a:pt x="0" y="6059422"/>
                </a:lnTo>
                <a:lnTo>
                  <a:pt x="12191999" y="6059422"/>
                </a:lnTo>
                <a:lnTo>
                  <a:pt x="1219199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795527"/>
            <a:ext cx="12192000" cy="6350"/>
          </a:xfrm>
          <a:custGeom>
            <a:avLst/>
            <a:gdLst/>
            <a:ahLst/>
            <a:cxnLst/>
            <a:rect l="l" t="t" r="r" b="b"/>
            <a:pathLst>
              <a:path w="12192000" h="6350">
                <a:moveTo>
                  <a:pt x="0" y="0"/>
                </a:moveTo>
                <a:lnTo>
                  <a:pt x="0" y="6096"/>
                </a:lnTo>
                <a:lnTo>
                  <a:pt x="12191999" y="6096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2742" y="-39801"/>
            <a:ext cx="11386515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3524" y="1925066"/>
            <a:ext cx="8108950" cy="3048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 NAVAN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C71FA-FCA4-4343-B399-779A57E80527}" type="datetime1">
              <a:rPr lang="en-US" smtClean="0"/>
              <a:t>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ommunity.sitecore.com/community?id=community_question&amp;sys_id=64a4e7ed1b0770d0b8954371b24bcbb0#14463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ndjones.com/learn-sitecore-cms/sitecore-developers-guide/sitecore-and-mvc/how-to-make-sitecore-use-a-mvc-controller-controller-renderings-explained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.sitecore.com/xp/en/developers/91/sitecore-experience-manager/insert-options.html#:~:text=Sitecore%20administrators%20and%20developers%20configure,the%20user%20could%20possibly%20insert.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asp.net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mattneil.co.uk/2017/07/10/sitecore-experience-editor-buttons-and-their-uses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byteium.com/2019/08/content-sharing-and-links-in-sitecor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corediaries.org/2019/12/04/what-is-layout-in-sitecore-and-how-can-we-create-it/#:~:text=Layouts%20are%20the%20scaffolding%20for,one%20can%20plug%20component%20renderings." TargetMode="External"/><Relationship Id="rId2" Type="http://schemas.openxmlformats.org/officeDocument/2006/relationships/hyperlink" Target="https://doc.sitecore.com/xp/en/developers/92/sitecore-experience-manager/dynamic-placeholder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sitecorediaries.org/2019/12/09/sitecore-dynamic-placeholders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oc.sitecore.com/xp/en/developers/93/sitecore-experience-manager/versioned-layouts.html#:~:text=Versioned%20layouts%20make%20it%20possible,layout%20for%20a%20specific%20period.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doc.sitecore.com/xp/en/developers/92/platform-administration-and-architecture/configuration-laye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navansitecorenotes.blogspot.com/2022/02/sitecore-10-exam-competencies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sitecore.com/kb?id=kb_article_view&amp;sysparm_article=KB0406145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hyperlink" Target="https://doc.sitecore.com/xp/en/developers/93/platform-administration-and-architecture/security-domains.html#:~:text=Sitecore%20is%20setup%20with%20Extranet,are%20set%20to%20default%5Canonymous.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doc.sitecore.com/xp/en/developers/93/platform-administration-and-architecture/security-domains.html#:~:text=Sitecore%20is%20setup%20with%20Extranet,are%20set%20to%20default%5Canonymou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doc.sitecore.com/xp/en/users/93/sitecore-experience-platform/workflows-and-the-workbo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1.svg"/><Relationship Id="rId3" Type="http://schemas.openxmlformats.org/officeDocument/2006/relationships/image" Target="../media/image52.svg"/><Relationship Id="rId7" Type="http://schemas.openxmlformats.org/officeDocument/2006/relationships/image" Target="../media/image56.svg"/><Relationship Id="rId12" Type="http://schemas.openxmlformats.org/officeDocument/2006/relationships/image" Target="../media/image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9.svg"/><Relationship Id="rId5" Type="http://schemas.openxmlformats.org/officeDocument/2006/relationships/image" Target="../media/image54.svg"/><Relationship Id="rId10" Type="http://schemas.openxmlformats.org/officeDocument/2006/relationships/image" Target="../media/image11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.sitecore.com/xp/en/developers/100/developer-tools/sitecore-headless-development-conceptual-overview.html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doc.sitecore.com/xp/en/developers/100/developer-tools/walkthrough--creating-a-view-component-with-custom-logic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doc.sitecore.com/xp/en/developers/101/developer-tools/sitecore-content-serialization-configuration-reference.htm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doc.sitecore.com/xp/en/developers/100/developer-tools/sitecore-for-visual-studio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core.stackexchange.com/questions/25991/identity-server-container-fails-to-launch-due-to-license-error-using-headless-ge" TargetMode="Externa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oc.sitecore.com/xp/en/developers/100/sitecore-experience-manager/standard-value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0964" y="104863"/>
            <a:ext cx="10256521" cy="198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3250"/>
              </a:spcBef>
            </a:pPr>
            <a:r>
              <a:rPr lang="en-US" spc="-300" dirty="0"/>
              <a:t>Sitecore 10 Certification Crash-Course</a:t>
            </a:r>
            <a:br>
              <a:rPr lang="en-US" sz="6000" spc="-300" dirty="0"/>
            </a:br>
            <a:r>
              <a:rPr lang="en-US" sz="2000" spc="-300" dirty="0">
                <a:solidFill>
                  <a:srgbClr val="28DFF8"/>
                </a:solidFill>
                <a:latin typeface="Algerian" panose="04020705040A02060702" pitchFamily="82" charset="0"/>
              </a:rPr>
              <a:t>Stoneman   to   Superman</a:t>
            </a:r>
            <a:br>
              <a:rPr lang="en-US" sz="2000" spc="-300" dirty="0"/>
            </a:br>
            <a:endParaRPr sz="2000" spc="-85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209800" y="4125286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D2A055-77B8-47C9-94ED-13094D747B6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916680" y="6394964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18A1E20-A628-46D9-B299-F5DA25616D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37407"/>
            <a:ext cx="3959370" cy="5638800"/>
          </a:xfrm>
          <a:prstGeom prst="rect">
            <a:avLst/>
          </a:prstGeom>
        </p:spPr>
      </p:pic>
      <p:pic>
        <p:nvPicPr>
          <p:cNvPr id="10" name="Picture 9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B8CFB2EB-B8A7-4EF3-BCB1-3B141506D3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170" y="1113567"/>
            <a:ext cx="4346430" cy="5638800"/>
          </a:xfrm>
          <a:prstGeom prst="rect">
            <a:avLst/>
          </a:prstGeom>
        </p:spPr>
      </p:pic>
      <p:pic>
        <p:nvPicPr>
          <p:cNvPr id="11" name="Graphic 10" descr="Hourglass Finished with solid fill">
            <a:extLst>
              <a:ext uri="{FF2B5EF4-FFF2-40B4-BE49-F238E27FC236}">
                <a16:creationId xmlns:a16="http://schemas.microsoft.com/office/drawing/2014/main" id="{7E230933-3B73-44A7-A090-CFFED7C471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0200" y="2462844"/>
            <a:ext cx="914400" cy="91440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7ED82B8-FCD6-4D9D-A924-7BD0A3745399}"/>
              </a:ext>
            </a:extLst>
          </p:cNvPr>
          <p:cNvSpPr>
            <a:spLocks noGrp="1"/>
          </p:cNvSpPr>
          <p:nvPr/>
        </p:nvSpPr>
        <p:spPr>
          <a:xfrm>
            <a:off x="5163409" y="3445755"/>
            <a:ext cx="1676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60 minutes</a:t>
            </a:r>
          </a:p>
        </p:txBody>
      </p:sp>
    </p:spTree>
    <p:extLst>
      <p:ext uri="{BB962C8B-B14F-4D97-AF65-F5344CB8AC3E}">
        <p14:creationId xmlns:p14="http://schemas.microsoft.com/office/powerpoint/2010/main" val="136730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Template Inheritance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362775-BF90-44A9-9643-83228CFAB008}"/>
              </a:ext>
            </a:extLst>
          </p:cNvPr>
          <p:cNvSpPr/>
          <p:nvPr/>
        </p:nvSpPr>
        <p:spPr>
          <a:xfrm>
            <a:off x="4398123" y="1219200"/>
            <a:ext cx="3581400" cy="1371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AU" dirty="0"/>
              <a:t>Title</a:t>
            </a:r>
          </a:p>
          <a:p>
            <a:r>
              <a:rPr lang="en-AU" dirty="0"/>
              <a:t>-    Description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49BCA-55C8-4B7F-957E-903A2D2E6131}"/>
              </a:ext>
            </a:extLst>
          </p:cNvPr>
          <p:cNvSpPr txBox="1"/>
          <p:nvPr/>
        </p:nvSpPr>
        <p:spPr>
          <a:xfrm>
            <a:off x="4779123" y="126088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Component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E2D294-4E3A-407C-82B4-26F91C7EEBAA}"/>
              </a:ext>
            </a:extLst>
          </p:cNvPr>
          <p:cNvCxnSpPr/>
          <p:nvPr/>
        </p:nvCxnSpPr>
        <p:spPr>
          <a:xfrm flipV="1">
            <a:off x="6188823" y="2667000"/>
            <a:ext cx="0" cy="1066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B5D76C-F07C-4FE3-B405-CA6FD69D8939}"/>
              </a:ext>
            </a:extLst>
          </p:cNvPr>
          <p:cNvCxnSpPr>
            <a:cxnSpLocks/>
          </p:cNvCxnSpPr>
          <p:nvPr/>
        </p:nvCxnSpPr>
        <p:spPr>
          <a:xfrm>
            <a:off x="2112123" y="3733800"/>
            <a:ext cx="8001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AAAE64-64AB-4017-8494-52427BD8A95A}"/>
              </a:ext>
            </a:extLst>
          </p:cNvPr>
          <p:cNvCxnSpPr>
            <a:cxnSpLocks/>
          </p:cNvCxnSpPr>
          <p:nvPr/>
        </p:nvCxnSpPr>
        <p:spPr>
          <a:xfrm>
            <a:off x="2112123" y="3733800"/>
            <a:ext cx="0" cy="107821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B6311F-08C9-4653-BECE-2F4F82F0064C}"/>
              </a:ext>
            </a:extLst>
          </p:cNvPr>
          <p:cNvCxnSpPr>
            <a:cxnSpLocks/>
          </p:cNvCxnSpPr>
          <p:nvPr/>
        </p:nvCxnSpPr>
        <p:spPr>
          <a:xfrm>
            <a:off x="6188823" y="3733800"/>
            <a:ext cx="0" cy="114299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AD5995E-A6AB-4FEF-B452-4E607FA5B1CE}"/>
              </a:ext>
            </a:extLst>
          </p:cNvPr>
          <p:cNvSpPr/>
          <p:nvPr/>
        </p:nvSpPr>
        <p:spPr>
          <a:xfrm>
            <a:off x="370556" y="4887957"/>
            <a:ext cx="3581400" cy="1371600"/>
          </a:xfrm>
          <a:prstGeom prst="rect">
            <a:avLst/>
          </a:prstGeom>
          <a:solidFill>
            <a:srgbClr val="6666FF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AU" dirty="0"/>
              <a:t>Blurb</a:t>
            </a:r>
          </a:p>
          <a:p>
            <a:pPr marL="285750" indent="-285750">
              <a:buFontTx/>
              <a:buChar char="-"/>
            </a:pPr>
            <a:r>
              <a:rPr lang="en-AU" dirty="0"/>
              <a:t>CTA</a:t>
            </a:r>
          </a:p>
          <a:p>
            <a:pPr marL="285750" indent="-285750">
              <a:buFontTx/>
              <a:buChar char="-"/>
            </a:pPr>
            <a:r>
              <a:rPr lang="en-AU" dirty="0"/>
              <a:t>Image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3351F0-E46E-486C-A329-95A4C4ED7735}"/>
              </a:ext>
            </a:extLst>
          </p:cNvPr>
          <p:cNvSpPr txBox="1"/>
          <p:nvPr/>
        </p:nvSpPr>
        <p:spPr>
          <a:xfrm>
            <a:off x="675356" y="4887957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Banner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35E904-FC6D-4822-9B7C-FEDB170D06C7}"/>
              </a:ext>
            </a:extLst>
          </p:cNvPr>
          <p:cNvSpPr/>
          <p:nvPr/>
        </p:nvSpPr>
        <p:spPr>
          <a:xfrm>
            <a:off x="4321924" y="4887957"/>
            <a:ext cx="3581400" cy="137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AU" dirty="0"/>
              <a:t>Author</a:t>
            </a:r>
          </a:p>
          <a:p>
            <a:pPr marL="285750" indent="-285750">
              <a:buFontTx/>
              <a:buChar char="-"/>
            </a:pPr>
            <a:r>
              <a:rPr lang="en-AU" dirty="0"/>
              <a:t>Copyright</a:t>
            </a:r>
          </a:p>
          <a:p>
            <a:pPr marL="285750" indent="-285750">
              <a:buFontTx/>
              <a:buChar char="-"/>
            </a:pPr>
            <a:r>
              <a:rPr lang="en-AU" dirty="0"/>
              <a:t>Publish Date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A47E09-420B-433F-BBB8-4FF2EE1095D0}"/>
              </a:ext>
            </a:extLst>
          </p:cNvPr>
          <p:cNvSpPr txBox="1"/>
          <p:nvPr/>
        </p:nvSpPr>
        <p:spPr>
          <a:xfrm>
            <a:off x="4781529" y="492507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Article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82DF2AC-8278-4498-9A10-44ACE2E7A7EC}"/>
              </a:ext>
            </a:extLst>
          </p:cNvPr>
          <p:cNvSpPr/>
          <p:nvPr/>
        </p:nvSpPr>
        <p:spPr>
          <a:xfrm>
            <a:off x="8212934" y="4876799"/>
            <a:ext cx="3581400" cy="1371600"/>
          </a:xfrm>
          <a:prstGeom prst="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AU" dirty="0"/>
              <a:t>Score</a:t>
            </a:r>
          </a:p>
          <a:p>
            <a:pPr marL="285750" indent="-285750">
              <a:buFontTx/>
              <a:buChar char="-"/>
            </a:pPr>
            <a:r>
              <a:rPr lang="en-AU" dirty="0"/>
              <a:t>Reviewer</a:t>
            </a:r>
          </a:p>
          <a:p>
            <a:pPr marL="285750" indent="-285750">
              <a:buFontTx/>
              <a:buChar char="-"/>
            </a:pPr>
            <a:r>
              <a:rPr lang="en-AU" dirty="0"/>
              <a:t>Date of Review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0180AF8-4338-466C-B66E-417D538C5E15}"/>
              </a:ext>
            </a:extLst>
          </p:cNvPr>
          <p:cNvCxnSpPr>
            <a:cxnSpLocks/>
          </p:cNvCxnSpPr>
          <p:nvPr/>
        </p:nvCxnSpPr>
        <p:spPr>
          <a:xfrm>
            <a:off x="10113123" y="3733800"/>
            <a:ext cx="0" cy="107821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55CA1B0-18A4-435C-97E7-C5305897557B}"/>
              </a:ext>
            </a:extLst>
          </p:cNvPr>
          <p:cNvSpPr txBox="1"/>
          <p:nvPr/>
        </p:nvSpPr>
        <p:spPr>
          <a:xfrm>
            <a:off x="8627223" y="4914549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/>
              <a:t>Rating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271FFF6-361B-4AAC-902B-39DA3643A69D}"/>
              </a:ext>
            </a:extLst>
          </p:cNvPr>
          <p:cNvSpPr>
            <a:spLocks noGrp="1"/>
          </p:cNvSpPr>
          <p:nvPr/>
        </p:nvSpPr>
        <p:spPr>
          <a:xfrm>
            <a:off x="370556" y="6411445"/>
            <a:ext cx="1109563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1600" b="1" dirty="0">
                <a:solidFill>
                  <a:schemeClr val="bg1"/>
                </a:solidFill>
              </a:rPr>
              <a:t>Note: If a field with same name across two templates points to two different source, then it is not a candidate for inheritance</a:t>
            </a:r>
            <a:endParaRPr lang="en-AU" sz="16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190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2D443C-D002-4A1C-9C46-EF29A6F6B41D}"/>
              </a:ext>
            </a:extLst>
          </p:cNvPr>
          <p:cNvSpPr/>
          <p:nvPr/>
        </p:nvSpPr>
        <p:spPr>
          <a:xfrm>
            <a:off x="5791200" y="1413412"/>
            <a:ext cx="4724400" cy="2362200"/>
          </a:xfrm>
          <a:prstGeom prst="roundRect">
            <a:avLst/>
          </a:prstGeom>
          <a:solidFill>
            <a:srgbClr val="7030A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AB951E-01CF-42D9-8733-BFA9812B3D69}"/>
              </a:ext>
            </a:extLst>
          </p:cNvPr>
          <p:cNvSpPr/>
          <p:nvPr/>
        </p:nvSpPr>
        <p:spPr>
          <a:xfrm>
            <a:off x="1028700" y="1413412"/>
            <a:ext cx="4724400" cy="2362200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Sitecore MVC Concepts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42BCDF-F055-464E-8A2E-62022B4CB3C8}"/>
              </a:ext>
            </a:extLst>
          </p:cNvPr>
          <p:cNvSpPr/>
          <p:nvPr/>
        </p:nvSpPr>
        <p:spPr>
          <a:xfrm>
            <a:off x="1714500" y="2111096"/>
            <a:ext cx="3276600" cy="838200"/>
          </a:xfrm>
          <a:prstGeom prst="rect">
            <a:avLst/>
          </a:prstGeom>
          <a:solidFill>
            <a:srgbClr val="FF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Layout Definition Item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DE60D3-09A9-4B46-8641-DA0A66EECA54}"/>
              </a:ext>
            </a:extLst>
          </p:cNvPr>
          <p:cNvSpPr/>
          <p:nvPr/>
        </p:nvSpPr>
        <p:spPr>
          <a:xfrm>
            <a:off x="6515100" y="2096415"/>
            <a:ext cx="3276600" cy="838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Layout File (.cshtml)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83256FCF-EC0F-415F-9FA0-6611FC5487D3}"/>
              </a:ext>
            </a:extLst>
          </p:cNvPr>
          <p:cNvSpPr/>
          <p:nvPr/>
        </p:nvSpPr>
        <p:spPr>
          <a:xfrm>
            <a:off x="5028850" y="2295654"/>
            <a:ext cx="1446577" cy="469084"/>
          </a:xfrm>
          <a:prstGeom prst="left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40F010-B2DB-4216-8B32-567CC58C86F2}"/>
              </a:ext>
            </a:extLst>
          </p:cNvPr>
          <p:cNvSpPr txBox="1"/>
          <p:nvPr/>
        </p:nvSpPr>
        <p:spPr>
          <a:xfrm>
            <a:off x="1333500" y="1506606"/>
            <a:ext cx="127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Sitecore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B94835-2092-41E6-80EF-D4CC440B2395}"/>
              </a:ext>
            </a:extLst>
          </p:cNvPr>
          <p:cNvSpPr txBox="1"/>
          <p:nvPr/>
        </p:nvSpPr>
        <p:spPr>
          <a:xfrm>
            <a:off x="8953500" y="150660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Visual Studio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3F7B1D-0226-49C7-851E-44C9B53EAD1F}"/>
              </a:ext>
            </a:extLst>
          </p:cNvPr>
          <p:cNvSpPr>
            <a:spLocks noGrp="1"/>
          </p:cNvSpPr>
          <p:nvPr/>
        </p:nvSpPr>
        <p:spPr>
          <a:xfrm>
            <a:off x="419100" y="971808"/>
            <a:ext cx="121920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Layout: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8C1DC4-9060-4EED-9389-3E94465D2490}"/>
              </a:ext>
            </a:extLst>
          </p:cNvPr>
          <p:cNvSpPr/>
          <p:nvPr/>
        </p:nvSpPr>
        <p:spPr>
          <a:xfrm>
            <a:off x="5715001" y="4373860"/>
            <a:ext cx="4724400" cy="2362200"/>
          </a:xfrm>
          <a:prstGeom prst="roundRect">
            <a:avLst/>
          </a:prstGeom>
          <a:solidFill>
            <a:srgbClr val="7030A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C25E26-4DD6-4A57-9B23-685D545D7D13}"/>
              </a:ext>
            </a:extLst>
          </p:cNvPr>
          <p:cNvSpPr/>
          <p:nvPr/>
        </p:nvSpPr>
        <p:spPr>
          <a:xfrm>
            <a:off x="952501" y="4373860"/>
            <a:ext cx="4724400" cy="2362200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C828FE-2949-4A8C-8DF3-5A69EF7C35DD}"/>
              </a:ext>
            </a:extLst>
          </p:cNvPr>
          <p:cNvSpPr/>
          <p:nvPr/>
        </p:nvSpPr>
        <p:spPr>
          <a:xfrm>
            <a:off x="1638301" y="5071544"/>
            <a:ext cx="3276600" cy="838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Rendering Definition Item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DF0CD7-A4A4-49B6-A09A-B7038AC23869}"/>
              </a:ext>
            </a:extLst>
          </p:cNvPr>
          <p:cNvSpPr/>
          <p:nvPr/>
        </p:nvSpPr>
        <p:spPr>
          <a:xfrm>
            <a:off x="6438901" y="5056863"/>
            <a:ext cx="3276600" cy="838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View File (.cshtml)</a:t>
            </a:r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82C5BB25-7893-4705-8472-F3698F4AE44D}"/>
              </a:ext>
            </a:extLst>
          </p:cNvPr>
          <p:cNvSpPr/>
          <p:nvPr/>
        </p:nvSpPr>
        <p:spPr>
          <a:xfrm>
            <a:off x="4952651" y="5256102"/>
            <a:ext cx="1446577" cy="469084"/>
          </a:xfrm>
          <a:prstGeom prst="left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6E0AC6-8383-4111-9D7E-867E258952A1}"/>
              </a:ext>
            </a:extLst>
          </p:cNvPr>
          <p:cNvSpPr txBox="1"/>
          <p:nvPr/>
        </p:nvSpPr>
        <p:spPr>
          <a:xfrm>
            <a:off x="1257301" y="4467054"/>
            <a:ext cx="1271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Sitecore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39C44E-2F42-4EAA-A018-AC86A700D992}"/>
              </a:ext>
            </a:extLst>
          </p:cNvPr>
          <p:cNvSpPr txBox="1"/>
          <p:nvPr/>
        </p:nvSpPr>
        <p:spPr>
          <a:xfrm>
            <a:off x="8877301" y="446705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Visual Studio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244D45F-0698-4FA2-84B7-ABF0CFD3FBE4}"/>
              </a:ext>
            </a:extLst>
          </p:cNvPr>
          <p:cNvSpPr>
            <a:spLocks noGrp="1"/>
          </p:cNvSpPr>
          <p:nvPr/>
        </p:nvSpPr>
        <p:spPr>
          <a:xfrm>
            <a:off x="426091" y="3898400"/>
            <a:ext cx="30861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View Rendering:</a:t>
            </a:r>
          </a:p>
        </p:txBody>
      </p:sp>
    </p:spTree>
    <p:extLst>
      <p:ext uri="{BB962C8B-B14F-4D97-AF65-F5344CB8AC3E}">
        <p14:creationId xmlns:p14="http://schemas.microsoft.com/office/powerpoint/2010/main" val="771838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996B602-CF1B-4386-A450-A5489C26EF1F}"/>
              </a:ext>
            </a:extLst>
          </p:cNvPr>
          <p:cNvSpPr/>
          <p:nvPr/>
        </p:nvSpPr>
        <p:spPr>
          <a:xfrm>
            <a:off x="210555" y="940089"/>
            <a:ext cx="11770890" cy="5783336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Sitecore MVC Concepts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E71D10D-A6CD-43D6-BE83-949284AF3BA7}"/>
              </a:ext>
            </a:extLst>
          </p:cNvPr>
          <p:cNvSpPr/>
          <p:nvPr/>
        </p:nvSpPr>
        <p:spPr>
          <a:xfrm>
            <a:off x="8298682" y="1483975"/>
            <a:ext cx="3396331" cy="4914900"/>
          </a:xfrm>
          <a:prstGeom prst="roundRect">
            <a:avLst/>
          </a:prstGeom>
          <a:solidFill>
            <a:srgbClr val="00B0F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D24031-CC1E-48D8-A827-405F5FB7D6E7}"/>
              </a:ext>
            </a:extLst>
          </p:cNvPr>
          <p:cNvSpPr txBox="1"/>
          <p:nvPr/>
        </p:nvSpPr>
        <p:spPr>
          <a:xfrm>
            <a:off x="9356570" y="1481310"/>
            <a:ext cx="123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Rendering (.cshtml)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C7E7DEB-5B29-4BF5-B3AC-0588918BC438}"/>
              </a:ext>
            </a:extLst>
          </p:cNvPr>
          <p:cNvSpPr/>
          <p:nvPr/>
        </p:nvSpPr>
        <p:spPr>
          <a:xfrm>
            <a:off x="8556470" y="2131675"/>
            <a:ext cx="28956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45E42CD-B02B-4792-8F43-29BE1E5AB9D6}"/>
              </a:ext>
            </a:extLst>
          </p:cNvPr>
          <p:cNvSpPr/>
          <p:nvPr/>
        </p:nvSpPr>
        <p:spPr>
          <a:xfrm>
            <a:off x="8545780" y="3229560"/>
            <a:ext cx="28956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34A8B84-264B-4B1B-91E2-D55294AA6E65}"/>
              </a:ext>
            </a:extLst>
          </p:cNvPr>
          <p:cNvSpPr/>
          <p:nvPr/>
        </p:nvSpPr>
        <p:spPr>
          <a:xfrm>
            <a:off x="8534310" y="4265275"/>
            <a:ext cx="28956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E09C437-8D44-4DF0-BB08-87B86D6E96EA}"/>
              </a:ext>
            </a:extLst>
          </p:cNvPr>
          <p:cNvSpPr/>
          <p:nvPr/>
        </p:nvSpPr>
        <p:spPr>
          <a:xfrm>
            <a:off x="8545780" y="5381409"/>
            <a:ext cx="2895600" cy="609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1F7A36-0C97-4DA3-AA8F-9ECCD3DABCB2}"/>
              </a:ext>
            </a:extLst>
          </p:cNvPr>
          <p:cNvSpPr/>
          <p:nvPr/>
        </p:nvSpPr>
        <p:spPr>
          <a:xfrm>
            <a:off x="8937470" y="2245975"/>
            <a:ext cx="2209800" cy="3456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Template Field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40DA82-758E-4103-A4B6-A2E2DE10C8B3}"/>
              </a:ext>
            </a:extLst>
          </p:cNvPr>
          <p:cNvSpPr/>
          <p:nvPr/>
        </p:nvSpPr>
        <p:spPr>
          <a:xfrm>
            <a:off x="8855124" y="3386592"/>
            <a:ext cx="2209800" cy="3456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D70E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Template Field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37847F5-1AAB-4E29-8384-399EFBD64BC5}"/>
              </a:ext>
            </a:extLst>
          </p:cNvPr>
          <p:cNvSpPr/>
          <p:nvPr/>
        </p:nvSpPr>
        <p:spPr>
          <a:xfrm>
            <a:off x="8816390" y="4397227"/>
            <a:ext cx="2209800" cy="3456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D70E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Template Field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7157EB-8433-48D2-861C-8F4486A546A5}"/>
              </a:ext>
            </a:extLst>
          </p:cNvPr>
          <p:cNvSpPr/>
          <p:nvPr/>
        </p:nvSpPr>
        <p:spPr>
          <a:xfrm>
            <a:off x="8846036" y="5536564"/>
            <a:ext cx="2209800" cy="34569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3D70E3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Template Field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35D352-31A9-4920-AB63-B8704763F656}"/>
              </a:ext>
            </a:extLst>
          </p:cNvPr>
          <p:cNvSpPr txBox="1"/>
          <p:nvPr/>
        </p:nvSpPr>
        <p:spPr>
          <a:xfrm>
            <a:off x="9919477" y="972794"/>
            <a:ext cx="205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2"/>
                </a:solidFill>
              </a:rPr>
              <a:t>Sitecore Context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BAF11E9-C325-44E3-86FA-A749552E2854}"/>
              </a:ext>
            </a:extLst>
          </p:cNvPr>
          <p:cNvSpPr/>
          <p:nvPr/>
        </p:nvSpPr>
        <p:spPr>
          <a:xfrm>
            <a:off x="4907632" y="1481310"/>
            <a:ext cx="3128010" cy="4953701"/>
          </a:xfrm>
          <a:prstGeom prst="roundRect">
            <a:avLst/>
          </a:prstGeom>
          <a:solidFill>
            <a:srgbClr val="7030A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6E58D4-D223-4878-8972-98F73399F73C}"/>
              </a:ext>
            </a:extLst>
          </p:cNvPr>
          <p:cNvSpPr txBox="1"/>
          <p:nvPr/>
        </p:nvSpPr>
        <p:spPr>
          <a:xfrm>
            <a:off x="5421198" y="1619809"/>
            <a:ext cx="184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Layout (.cshtml)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AF1ED73-F425-46E0-BF08-B46CA7D8FB2B}"/>
              </a:ext>
            </a:extLst>
          </p:cNvPr>
          <p:cNvSpPr/>
          <p:nvPr/>
        </p:nvSpPr>
        <p:spPr>
          <a:xfrm>
            <a:off x="5225966" y="2072854"/>
            <a:ext cx="2623830" cy="8810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Placeholder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A1382A-0E39-4A91-9D68-9754493CF883}"/>
              </a:ext>
            </a:extLst>
          </p:cNvPr>
          <p:cNvSpPr/>
          <p:nvPr/>
        </p:nvSpPr>
        <p:spPr>
          <a:xfrm>
            <a:off x="5225965" y="3318463"/>
            <a:ext cx="2623831" cy="990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Placeholder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DCFCD57-A268-454E-AB55-1DDCB11ECF7B}"/>
              </a:ext>
            </a:extLst>
          </p:cNvPr>
          <p:cNvSpPr/>
          <p:nvPr/>
        </p:nvSpPr>
        <p:spPr>
          <a:xfrm>
            <a:off x="5225966" y="4823754"/>
            <a:ext cx="2607752" cy="9906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Placeholder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C278A1-9216-4BF0-9FAB-8B5288CB2086}"/>
              </a:ext>
            </a:extLst>
          </p:cNvPr>
          <p:cNvSpPr/>
          <p:nvPr/>
        </p:nvSpPr>
        <p:spPr>
          <a:xfrm>
            <a:off x="381767" y="1134060"/>
            <a:ext cx="4221065" cy="54102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001FC9D-DC6E-40A8-B16B-49372A2F198A}"/>
              </a:ext>
            </a:extLst>
          </p:cNvPr>
          <p:cNvSpPr/>
          <p:nvPr/>
        </p:nvSpPr>
        <p:spPr>
          <a:xfrm>
            <a:off x="545458" y="1528103"/>
            <a:ext cx="3911628" cy="4953701"/>
          </a:xfrm>
          <a:prstGeom prst="round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598EB97-F370-4CBC-92D6-3457A71BEFD8}"/>
              </a:ext>
            </a:extLst>
          </p:cNvPr>
          <p:cNvSpPr/>
          <p:nvPr/>
        </p:nvSpPr>
        <p:spPr>
          <a:xfrm>
            <a:off x="671822" y="2096371"/>
            <a:ext cx="3658900" cy="990600"/>
          </a:xfrm>
          <a:prstGeom prst="rect">
            <a:avLst/>
          </a:prstGeom>
          <a:solidFill>
            <a:schemeClr val="accent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60B308F-CB1C-455C-B831-DB2DF3568319}"/>
              </a:ext>
            </a:extLst>
          </p:cNvPr>
          <p:cNvSpPr/>
          <p:nvPr/>
        </p:nvSpPr>
        <p:spPr>
          <a:xfrm>
            <a:off x="746807" y="2444356"/>
            <a:ext cx="1745492" cy="5263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Rendering Definition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C680BF-A8C8-4B60-9E0F-23B030AC06DF}"/>
              </a:ext>
            </a:extLst>
          </p:cNvPr>
          <p:cNvSpPr txBox="1"/>
          <p:nvPr/>
        </p:nvSpPr>
        <p:spPr>
          <a:xfrm>
            <a:off x="1392233" y="2041762"/>
            <a:ext cx="2362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Placeholder Definition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8EE499-B3A4-4F82-A91F-8863A7B36389}"/>
              </a:ext>
            </a:extLst>
          </p:cNvPr>
          <p:cNvSpPr txBox="1"/>
          <p:nvPr/>
        </p:nvSpPr>
        <p:spPr>
          <a:xfrm>
            <a:off x="1595449" y="1559596"/>
            <a:ext cx="184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Layout Definition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325BCE-E97E-4842-8CDD-E8CE2478034A}"/>
              </a:ext>
            </a:extLst>
          </p:cNvPr>
          <p:cNvSpPr/>
          <p:nvPr/>
        </p:nvSpPr>
        <p:spPr>
          <a:xfrm>
            <a:off x="671822" y="3537758"/>
            <a:ext cx="3658899" cy="990600"/>
          </a:xfrm>
          <a:prstGeom prst="rect">
            <a:avLst/>
          </a:prstGeom>
          <a:solidFill>
            <a:srgbClr val="7030A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20F4F30-0979-4177-9CFC-DBA34E6F5CF2}"/>
              </a:ext>
            </a:extLst>
          </p:cNvPr>
          <p:cNvSpPr/>
          <p:nvPr/>
        </p:nvSpPr>
        <p:spPr>
          <a:xfrm>
            <a:off x="761470" y="3839160"/>
            <a:ext cx="1739801" cy="574756"/>
          </a:xfrm>
          <a:prstGeom prst="ellipse">
            <a:avLst/>
          </a:prstGeom>
          <a:solidFill>
            <a:srgbClr val="FEBEF5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Rendering Definition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97FC86F-68BA-440A-8BC6-861645485609}"/>
              </a:ext>
            </a:extLst>
          </p:cNvPr>
          <p:cNvSpPr txBox="1"/>
          <p:nvPr/>
        </p:nvSpPr>
        <p:spPr>
          <a:xfrm>
            <a:off x="1433070" y="3501204"/>
            <a:ext cx="2546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Placeholder Definition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E3C66ED-5CC5-4CB2-94A2-60BB5A566121}"/>
              </a:ext>
            </a:extLst>
          </p:cNvPr>
          <p:cNvSpPr/>
          <p:nvPr/>
        </p:nvSpPr>
        <p:spPr>
          <a:xfrm>
            <a:off x="705745" y="5061081"/>
            <a:ext cx="3624975" cy="990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172D2D8-6B53-4A26-BD43-0E93712A3D4A}"/>
              </a:ext>
            </a:extLst>
          </p:cNvPr>
          <p:cNvSpPr/>
          <p:nvPr/>
        </p:nvSpPr>
        <p:spPr>
          <a:xfrm>
            <a:off x="762869" y="5381409"/>
            <a:ext cx="1767568" cy="556711"/>
          </a:xfrm>
          <a:prstGeom prst="ellipse">
            <a:avLst/>
          </a:prstGeom>
          <a:solidFill>
            <a:srgbClr val="61D6FF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Rendering Definition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B6C7E1-A29A-4A4E-AED8-17280AC1AAC7}"/>
              </a:ext>
            </a:extLst>
          </p:cNvPr>
          <p:cNvSpPr txBox="1"/>
          <p:nvPr/>
        </p:nvSpPr>
        <p:spPr>
          <a:xfrm>
            <a:off x="1274900" y="5043049"/>
            <a:ext cx="240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Placeholder Definition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27FF5F-0121-4ABC-B70F-17CD7E1DF26E}"/>
              </a:ext>
            </a:extLst>
          </p:cNvPr>
          <p:cNvSpPr txBox="1"/>
          <p:nvPr/>
        </p:nvSpPr>
        <p:spPr>
          <a:xfrm>
            <a:off x="380718" y="1117585"/>
            <a:ext cx="3380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2"/>
                </a:solidFill>
              </a:rPr>
              <a:t>Layout Details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858F4A8-90DA-4C16-9EEA-059848DEB3C7}"/>
              </a:ext>
            </a:extLst>
          </p:cNvPr>
          <p:cNvSpPr/>
          <p:nvPr/>
        </p:nvSpPr>
        <p:spPr>
          <a:xfrm>
            <a:off x="2536029" y="2444356"/>
            <a:ext cx="1745492" cy="507999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 Source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0DDF1B0-6F06-46A7-BDAF-68A7640DD1A2}"/>
              </a:ext>
            </a:extLst>
          </p:cNvPr>
          <p:cNvSpPr/>
          <p:nvPr/>
        </p:nvSpPr>
        <p:spPr>
          <a:xfrm>
            <a:off x="2530436" y="3822471"/>
            <a:ext cx="1739801" cy="574756"/>
          </a:xfrm>
          <a:prstGeom prst="ellipse">
            <a:avLst/>
          </a:prstGeom>
          <a:solidFill>
            <a:srgbClr val="EF31BD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 Source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2E3A22-2FA5-4994-BBF7-FBFF7E9BB45B}"/>
              </a:ext>
            </a:extLst>
          </p:cNvPr>
          <p:cNvSpPr/>
          <p:nvPr/>
        </p:nvSpPr>
        <p:spPr>
          <a:xfrm>
            <a:off x="2577902" y="5381409"/>
            <a:ext cx="1674017" cy="530266"/>
          </a:xfrm>
          <a:prstGeom prst="ellipse">
            <a:avLst/>
          </a:prstGeom>
          <a:solidFill>
            <a:srgbClr val="09BFFF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Data Source</a:t>
            </a:r>
          </a:p>
        </p:txBody>
      </p:sp>
    </p:spTree>
    <p:extLst>
      <p:ext uri="{BB962C8B-B14F-4D97-AF65-F5344CB8AC3E}">
        <p14:creationId xmlns:p14="http://schemas.microsoft.com/office/powerpoint/2010/main" val="718862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Presentation Details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E25C4B-CE5B-4D7D-9628-1D6D05B1BEDB}"/>
              </a:ext>
            </a:extLst>
          </p:cNvPr>
          <p:cNvSpPr>
            <a:spLocks noGrp="1"/>
          </p:cNvSpPr>
          <p:nvPr/>
        </p:nvSpPr>
        <p:spPr>
          <a:xfrm>
            <a:off x="8839200" y="1600200"/>
            <a:ext cx="3352800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1" dirty="0">
                <a:solidFill>
                  <a:schemeClr val="bg1"/>
                </a:solidFill>
              </a:rPr>
              <a:t>For page to be visible,</a:t>
            </a:r>
          </a:p>
          <a:p>
            <a:r>
              <a:rPr lang="en-AU" sz="2000" b="1" dirty="0">
                <a:solidFill>
                  <a:schemeClr val="bg1"/>
                </a:solidFill>
              </a:rPr>
              <a:t>the following are important:</a:t>
            </a:r>
          </a:p>
          <a:p>
            <a:endParaRPr lang="en-AU" sz="2000" b="1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AU" sz="2000" b="1" dirty="0">
                <a:solidFill>
                  <a:schemeClr val="bg1"/>
                </a:solidFill>
              </a:rPr>
              <a:t>Layout</a:t>
            </a:r>
          </a:p>
          <a:p>
            <a:pPr marL="342900" indent="-342900">
              <a:buFontTx/>
              <a:buChar char="-"/>
            </a:pPr>
            <a:endParaRPr lang="en-AU" sz="2000" b="1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AU" sz="2000" b="1" dirty="0">
                <a:solidFill>
                  <a:schemeClr val="bg1"/>
                </a:solidFill>
              </a:rPr>
              <a:t>Controls</a:t>
            </a:r>
          </a:p>
          <a:p>
            <a:endParaRPr lang="en-AU" sz="24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B20C5-90AA-4815-8D3F-57C4165E1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8436260" cy="530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39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Presentation Details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E25C4B-CE5B-4D7D-9628-1D6D05B1BEDB}"/>
              </a:ext>
            </a:extLst>
          </p:cNvPr>
          <p:cNvSpPr>
            <a:spLocks noGrp="1"/>
          </p:cNvSpPr>
          <p:nvPr/>
        </p:nvSpPr>
        <p:spPr>
          <a:xfrm>
            <a:off x="457199" y="914400"/>
            <a:ext cx="9043987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1" dirty="0">
                <a:solidFill>
                  <a:schemeClr val="bg1"/>
                </a:solidFill>
              </a:rPr>
              <a:t>Layout mandatory for Presentation Details with controls:</a:t>
            </a:r>
          </a:p>
          <a:p>
            <a:endParaRPr lang="en-AU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6D5583-BC05-49B7-8779-13FABC9D8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812" y="1600200"/>
            <a:ext cx="6810375" cy="482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98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Presentation Details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E25C4B-CE5B-4D7D-9628-1D6D05B1BEDB}"/>
              </a:ext>
            </a:extLst>
          </p:cNvPr>
          <p:cNvSpPr>
            <a:spLocks noGrp="1"/>
          </p:cNvSpPr>
          <p:nvPr/>
        </p:nvSpPr>
        <p:spPr>
          <a:xfrm>
            <a:off x="457199" y="914400"/>
            <a:ext cx="904398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1" dirty="0">
                <a:solidFill>
                  <a:schemeClr val="bg1"/>
                </a:solidFill>
              </a:rPr>
              <a:t>Removing “main” placeholder in cshtml does not display the rendering within:</a:t>
            </a:r>
            <a:endParaRPr lang="en-AU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3192E-927B-4595-B5F1-2D4033EE0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371600"/>
            <a:ext cx="9829800" cy="51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75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Presentation Details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E25C4B-CE5B-4D7D-9628-1D6D05B1BEDB}"/>
              </a:ext>
            </a:extLst>
          </p:cNvPr>
          <p:cNvSpPr>
            <a:spLocks noGrp="1"/>
          </p:cNvSpPr>
          <p:nvPr/>
        </p:nvSpPr>
        <p:spPr>
          <a:xfrm>
            <a:off x="325342" y="953361"/>
            <a:ext cx="1079027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Placeholder is uniquely identified by Placeholder key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261B2-0C72-463C-A3F8-329FD0C32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2" y="1343279"/>
            <a:ext cx="11485658" cy="54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2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b="1" dirty="0"/>
              <a:t>Rendering</a:t>
            </a:r>
            <a:endParaRPr lang="en-AU" sz="440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7918F7C-E8E5-4A83-8EAF-842B064659CB}"/>
              </a:ext>
            </a:extLst>
          </p:cNvPr>
          <p:cNvSpPr>
            <a:spLocks noGrp="1"/>
          </p:cNvSpPr>
          <p:nvPr/>
        </p:nvSpPr>
        <p:spPr>
          <a:xfrm>
            <a:off x="457200" y="5308496"/>
            <a:ext cx="10790276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  <a:hlinkClick r:id="rId2"/>
              </a:rPr>
              <a:t>https://mattneil.co.uk/2017/01/17/compatible-renderings-in-sitecore/</a:t>
            </a:r>
          </a:p>
          <a:p>
            <a:endParaRPr lang="en-AU" sz="2400" b="1" dirty="0">
              <a:solidFill>
                <a:schemeClr val="bg1"/>
              </a:solidFill>
              <a:hlinkClick r:id="rId2"/>
            </a:endParaRPr>
          </a:p>
          <a:p>
            <a:r>
              <a:rPr lang="en-AU" sz="2400" b="1" dirty="0">
                <a:solidFill>
                  <a:schemeClr val="bg1"/>
                </a:solidFill>
                <a:hlinkClick r:id="rId2"/>
              </a:rPr>
              <a:t>https://community.sitecore.com/community?id=community_question&amp;sys_id=64a4e7ed1b0770d0b8954371b24bcbb0#14463</a:t>
            </a:r>
            <a:endParaRPr lang="en-AU" sz="2400" b="1" dirty="0">
              <a:solidFill>
                <a:schemeClr val="bg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54C94E-2AE4-4E69-B733-BA7AE1F6FE1D}"/>
              </a:ext>
            </a:extLst>
          </p:cNvPr>
          <p:cNvSpPr>
            <a:spLocks noGrp="1"/>
          </p:cNvSpPr>
          <p:nvPr/>
        </p:nvSpPr>
        <p:spPr>
          <a:xfrm>
            <a:off x="325342" y="953361"/>
            <a:ext cx="1079027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Checkbox or tree list  cannot be rendered using @Html.Sitecore.Field()</a:t>
            </a:r>
          </a:p>
          <a:p>
            <a:pPr marL="342900" indent="-342900">
              <a:buFontTx/>
              <a:buChar char="-"/>
            </a:pPr>
            <a:endParaRPr lang="en-AU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C65D1B-3870-4C93-B31A-E67C19B55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98" y="2667000"/>
            <a:ext cx="11502502" cy="2666663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E445278-F5A4-4CAA-B3F1-E051796B1F16}"/>
              </a:ext>
            </a:extLst>
          </p:cNvPr>
          <p:cNvSpPr>
            <a:spLocks noGrp="1"/>
          </p:cNvSpPr>
          <p:nvPr/>
        </p:nvSpPr>
        <p:spPr>
          <a:xfrm>
            <a:off x="308498" y="1409276"/>
            <a:ext cx="1079027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A Compatible Rendering is a component that can  be replaced with another component providing both use the same data source type (or no data source at all) e.g. use the same type of data.</a:t>
            </a:r>
          </a:p>
        </p:txBody>
      </p:sp>
    </p:spTree>
    <p:extLst>
      <p:ext uri="{BB962C8B-B14F-4D97-AF65-F5344CB8AC3E}">
        <p14:creationId xmlns:p14="http://schemas.microsoft.com/office/powerpoint/2010/main" val="2828318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General Sitecore MVC titbits 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DB35D4-DA8E-4D45-BE2E-4A054B238BF1}"/>
              </a:ext>
            </a:extLst>
          </p:cNvPr>
          <p:cNvSpPr>
            <a:spLocks noGrp="1"/>
          </p:cNvSpPr>
          <p:nvPr/>
        </p:nvSpPr>
        <p:spPr>
          <a:xfrm>
            <a:off x="325342" y="953361"/>
            <a:ext cx="11386514" cy="32667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Dynamic component binding useful in personalization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Static component binding useful for fixed header or footer and disallows content editors to remove the component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Configure rendering </a:t>
            </a:r>
            <a:r>
              <a:rPr lang="en-AU" sz="2400" b="1" dirty="0" err="1">
                <a:solidFill>
                  <a:schemeClr val="bg1"/>
                </a:solidFill>
              </a:rPr>
              <a:t>Datasource</a:t>
            </a:r>
            <a:r>
              <a:rPr lang="en-AU" sz="2400" b="1" dirty="0">
                <a:solidFill>
                  <a:schemeClr val="bg1"/>
                </a:solidFill>
              </a:rPr>
              <a:t> location to restrict content editors to select content from a specific location in the content tree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Configure </a:t>
            </a:r>
            <a:r>
              <a:rPr lang="en-AU" sz="2400" b="1" dirty="0" err="1">
                <a:solidFill>
                  <a:schemeClr val="bg1"/>
                </a:solidFill>
              </a:rPr>
              <a:t>Datasource</a:t>
            </a:r>
            <a:r>
              <a:rPr lang="en-AU" sz="2400" b="1" dirty="0">
                <a:solidFill>
                  <a:schemeClr val="bg1"/>
                </a:solidFill>
              </a:rPr>
              <a:t> template </a:t>
            </a:r>
            <a:r>
              <a:rPr lang="en-AU" sz="2400" b="1">
                <a:solidFill>
                  <a:schemeClr val="bg1"/>
                </a:solidFill>
              </a:rPr>
              <a:t>to  filter </a:t>
            </a:r>
            <a:r>
              <a:rPr lang="en-AU" sz="2400" b="1" dirty="0">
                <a:solidFill>
                  <a:schemeClr val="bg1"/>
                </a:solidFill>
              </a:rPr>
              <a:t>content items based on a template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FC436-35D2-435D-B19E-3D303846C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18" y="4269933"/>
            <a:ext cx="11506200" cy="1665186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62D7B27-E59D-4B5E-B211-495C5128202D}"/>
              </a:ext>
            </a:extLst>
          </p:cNvPr>
          <p:cNvSpPr>
            <a:spLocks noGrp="1"/>
          </p:cNvSpPr>
          <p:nvPr/>
        </p:nvSpPr>
        <p:spPr>
          <a:xfrm>
            <a:off x="381000" y="6019800"/>
            <a:ext cx="10790276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000" b="1" dirty="0">
                <a:solidFill>
                  <a:schemeClr val="bg1"/>
                </a:solidFill>
                <a:hlinkClick r:id="rId3"/>
              </a:rPr>
              <a:t>https://www.jondjones.com/learn-sitecore-cms/sitecore-developers-guide/sitecore-and-mvc/how-to-make-sitecore-use-a-mvc-controller-controller-renderings-explained/</a:t>
            </a:r>
            <a:endParaRPr lang="en-AU" sz="20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262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Insert Options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225A32-DE48-4E3A-AA2F-7059B04F1672}"/>
              </a:ext>
            </a:extLst>
          </p:cNvPr>
          <p:cNvSpPr>
            <a:spLocks noGrp="1"/>
          </p:cNvSpPr>
          <p:nvPr/>
        </p:nvSpPr>
        <p:spPr>
          <a:xfrm>
            <a:off x="381000" y="5562600"/>
            <a:ext cx="1079027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  <a:hlinkClick r:id="rId2"/>
              </a:rPr>
              <a:t>https://doc.sitecore.com/xp/en/developers/91/sitecore-experience-manager/insert-options.html#:~:text=Sitecore%20administrators%20and%20developers%20configure,the%20user%20could%20possibly%20insert.</a:t>
            </a:r>
            <a:endParaRPr lang="en-AU" sz="2400" b="1" u="sng" dirty="0">
              <a:solidFill>
                <a:schemeClr val="bg1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8EB7C2A-35EF-4C54-94A2-5CFB80C896F0}"/>
              </a:ext>
            </a:extLst>
          </p:cNvPr>
          <p:cNvSpPr>
            <a:spLocks noGrp="1"/>
          </p:cNvSpPr>
          <p:nvPr/>
        </p:nvSpPr>
        <p:spPr>
          <a:xfrm>
            <a:off x="381000" y="990600"/>
            <a:ext cx="10790276" cy="2954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i="1" dirty="0">
                <a:solidFill>
                  <a:srgbClr val="28DFF8"/>
                </a:solidFill>
              </a:rPr>
              <a:t>Good practice to setup insert options on standard values of an item template</a:t>
            </a:r>
          </a:p>
          <a:p>
            <a:endParaRPr lang="en-AU" sz="2400" b="1" dirty="0">
              <a:solidFill>
                <a:schemeClr val="bg1"/>
              </a:solidFill>
            </a:endParaRPr>
          </a:p>
          <a:p>
            <a:r>
              <a:rPr lang="en-AU" sz="2400" b="1" dirty="0">
                <a:solidFill>
                  <a:schemeClr val="bg1"/>
                </a:solidFill>
              </a:rPr>
              <a:t>You can set insert options on an item in the content tree as well</a:t>
            </a:r>
          </a:p>
          <a:p>
            <a:endParaRPr lang="en-AU" sz="2400" b="1" u="sng" dirty="0">
              <a:solidFill>
                <a:schemeClr val="bg1"/>
              </a:solidFill>
            </a:endParaRPr>
          </a:p>
          <a:p>
            <a:r>
              <a:rPr lang="en-AU" sz="2400" b="1" dirty="0">
                <a:solidFill>
                  <a:schemeClr val="bg1"/>
                </a:solidFill>
              </a:rPr>
              <a:t>The former allows inserting only specific type of items while the latter option is useful when you want to add additional items</a:t>
            </a:r>
          </a:p>
          <a:p>
            <a:endParaRPr lang="en-AU" sz="2400" b="1" dirty="0">
              <a:solidFill>
                <a:schemeClr val="bg1"/>
              </a:solidFill>
            </a:endParaRPr>
          </a:p>
          <a:p>
            <a:endParaRPr lang="en-A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869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Table of Contents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6BCC2DA-BB42-469B-B808-56B304DA2226}"/>
              </a:ext>
            </a:extLst>
          </p:cNvPr>
          <p:cNvSpPr>
            <a:spLocks noGrp="1"/>
          </p:cNvSpPr>
          <p:nvPr/>
        </p:nvSpPr>
        <p:spPr>
          <a:xfrm>
            <a:off x="329353" y="899160"/>
            <a:ext cx="5535832" cy="5386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Master vs Web DB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Data Templates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Template Inheritance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Insert options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Standard Values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Field Editor Button Use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Presentation Details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- Layout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- Controls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- Placeholder Settings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Dynamic Placeholder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Static vs Dynamic Component Binding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Sitecore MVC Concepts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- Layout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- View Rendering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Sitecore Rendering properties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Visual Studio Publish vs Sitecore Publish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Versioned Layouts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Site Definition Patch Config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Sharing Content between Sites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Config File Load Order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 err="1">
                <a:solidFill>
                  <a:schemeClr val="bg1"/>
                </a:solidFill>
                <a:effectLst/>
                <a:latin typeface="-apple-system"/>
              </a:rPr>
              <a:t>Layers.config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Sitecore Support Package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Sitecore Security Domains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Sitecore.IdentityServer.Host.xml</a:t>
            </a:r>
            <a:endParaRPr lang="en-AU" sz="1400" b="1" dirty="0">
              <a:solidFill>
                <a:schemeClr val="bg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D0EAECB-845A-42CA-B91A-26922C7FDAD9}"/>
              </a:ext>
            </a:extLst>
          </p:cNvPr>
          <p:cNvSpPr>
            <a:spLocks noGrp="1"/>
          </p:cNvSpPr>
          <p:nvPr/>
        </p:nvSpPr>
        <p:spPr>
          <a:xfrm>
            <a:off x="7162800" y="899160"/>
            <a:ext cx="4975499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User Manager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Role Manager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Security - Users/Groups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Workflow 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Elements of Workflow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Workbox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Sitecore </a:t>
            </a:r>
            <a:r>
              <a:rPr lang="en-AU" sz="1400" i="0" dirty="0">
                <a:solidFill>
                  <a:schemeClr val="bg1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ASP.NET</a:t>
            </a: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 Core Rendering Host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Sitecore Headless Service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Sitecore </a:t>
            </a:r>
            <a:r>
              <a:rPr lang="en-AU" sz="1400" i="0" dirty="0">
                <a:solidFill>
                  <a:schemeClr val="bg1"/>
                </a:solidFill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ASP.NET</a:t>
            </a: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 Rendering SDK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 err="1">
                <a:solidFill>
                  <a:schemeClr val="bg1"/>
                </a:solidFill>
                <a:effectLst/>
                <a:latin typeface="-apple-system"/>
              </a:rPr>
              <a:t>Startup.cs</a:t>
            </a: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 functionality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Service Registration in </a:t>
            </a:r>
            <a:r>
              <a:rPr lang="en-AU" sz="1400" b="0" i="0" dirty="0" err="1">
                <a:solidFill>
                  <a:schemeClr val="bg1"/>
                </a:solidFill>
                <a:effectLst/>
                <a:latin typeface="-apple-system"/>
              </a:rPr>
              <a:t>Startup.cs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Sitecore CLI Plugin Setup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Sitecore CLI - </a:t>
            </a:r>
            <a:r>
              <a:rPr lang="en-AU" sz="1400" b="0" i="0" dirty="0" err="1">
                <a:solidFill>
                  <a:schemeClr val="bg1"/>
                </a:solidFill>
                <a:effectLst/>
                <a:latin typeface="-apple-system"/>
              </a:rPr>
              <a:t>sitecore.json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Sitecore CLI - </a:t>
            </a:r>
            <a:r>
              <a:rPr lang="en-AU" sz="1400" b="0" i="0" dirty="0" err="1">
                <a:solidFill>
                  <a:schemeClr val="bg1"/>
                </a:solidFill>
                <a:effectLst/>
                <a:latin typeface="-apple-system"/>
              </a:rPr>
              <a:t>module.json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Sitecore CLI vs Sitecore for Visual Studio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Sitecore Docker Lifecycle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.env file</a:t>
            </a:r>
            <a:br>
              <a:rPr lang="en-AU" sz="1400" dirty="0">
                <a:solidFill>
                  <a:schemeClr val="bg1"/>
                </a:solidFill>
              </a:rPr>
            </a:br>
            <a:r>
              <a:rPr lang="en-AU" sz="1400" b="0" i="0" dirty="0">
                <a:solidFill>
                  <a:schemeClr val="bg1"/>
                </a:solidFill>
                <a:effectLst/>
                <a:latin typeface="-apple-system"/>
              </a:rPr>
              <a:t>General Tips</a:t>
            </a:r>
            <a:endParaRPr lang="en-AU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484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Field Editor Button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225A32-DE48-4E3A-AA2F-7059B04F1672}"/>
              </a:ext>
            </a:extLst>
          </p:cNvPr>
          <p:cNvSpPr>
            <a:spLocks noGrp="1"/>
          </p:cNvSpPr>
          <p:nvPr/>
        </p:nvSpPr>
        <p:spPr>
          <a:xfrm>
            <a:off x="308498" y="5995348"/>
            <a:ext cx="1079027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u="sng" dirty="0">
                <a:solidFill>
                  <a:schemeClr val="bg1"/>
                </a:solidFill>
                <a:hlinkClick r:id="rId2"/>
              </a:rPr>
              <a:t>https://mattneil.co.uk/2017/07/10/sitecore-experience-editor-buttons-and-their-uses/</a:t>
            </a:r>
            <a:endParaRPr lang="en-AU" sz="2400" b="1" u="sng" dirty="0">
              <a:solidFill>
                <a:schemeClr val="bg1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57644AA-7F7B-49CB-92AC-9449092D48C2}"/>
              </a:ext>
            </a:extLst>
          </p:cNvPr>
          <p:cNvSpPr>
            <a:spLocks noGrp="1"/>
          </p:cNvSpPr>
          <p:nvPr/>
        </p:nvSpPr>
        <p:spPr>
          <a:xfrm>
            <a:off x="325342" y="953361"/>
            <a:ext cx="10790276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Field Editor Buttons allow you to enhance the user experience for a given component. There maybe some field options that are not available in Experience Editor and you have to edit the content via the Content Editor. This overall is not a good user experience. This is where Experience Editor Buttons help and improve the Sitecore user experience.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9CA27F-95F4-4C47-B8EA-B755CA701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875689"/>
            <a:ext cx="67437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34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Sharing content between Sites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225A32-DE48-4E3A-AA2F-7059B04F1672}"/>
              </a:ext>
            </a:extLst>
          </p:cNvPr>
          <p:cNvSpPr>
            <a:spLocks noGrp="1"/>
          </p:cNvSpPr>
          <p:nvPr/>
        </p:nvSpPr>
        <p:spPr>
          <a:xfrm>
            <a:off x="457200" y="6248400"/>
            <a:ext cx="1079027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u="sng" dirty="0">
                <a:solidFill>
                  <a:schemeClr val="bg1"/>
                </a:solidFill>
                <a:hlinkClick r:id="rId2"/>
              </a:rPr>
              <a:t>https://byteium.com/2019/08/content-sharing-and-links-in-sitecore</a:t>
            </a:r>
            <a:endParaRPr lang="en-AU" sz="2400" b="1" u="sng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773DD-BBE9-4D0C-A3CD-0D0EBBB80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41" y="1447800"/>
            <a:ext cx="2295525" cy="3781425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E914711-82C1-4BD5-9778-84A9EDC0606C}"/>
              </a:ext>
            </a:extLst>
          </p:cNvPr>
          <p:cNvSpPr>
            <a:spLocks noGrp="1"/>
          </p:cNvSpPr>
          <p:nvPr/>
        </p:nvSpPr>
        <p:spPr>
          <a:xfrm>
            <a:off x="3048000" y="1583793"/>
            <a:ext cx="85344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i="1" dirty="0">
                <a:solidFill>
                  <a:srgbClr val="28DFF8"/>
                </a:solidFill>
              </a:rPr>
              <a:t>Best practice:</a:t>
            </a:r>
          </a:p>
          <a:p>
            <a:endParaRPr lang="en-AU" sz="2400" b="1" i="1" dirty="0">
              <a:solidFill>
                <a:srgbClr val="28DFF8"/>
              </a:solidFill>
            </a:endParaRPr>
          </a:p>
          <a:p>
            <a:r>
              <a:rPr lang="en-AU" sz="2400" b="1" i="1" dirty="0">
                <a:solidFill>
                  <a:srgbClr val="28DFF8"/>
                </a:solidFill>
              </a:rPr>
              <a:t>Shared Content should be stored outside of any one site's content tree structure.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F0AA82-60F4-4DCE-9529-EF2E934D835C}"/>
              </a:ext>
            </a:extLst>
          </p:cNvPr>
          <p:cNvSpPr/>
          <p:nvPr/>
        </p:nvSpPr>
        <p:spPr>
          <a:xfrm>
            <a:off x="609600" y="1583793"/>
            <a:ext cx="1981200" cy="54980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2216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Static vs Dynamic Placeholder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73ECEC-1908-4447-8976-0215A90CF619}"/>
              </a:ext>
            </a:extLst>
          </p:cNvPr>
          <p:cNvSpPr/>
          <p:nvPr/>
        </p:nvSpPr>
        <p:spPr>
          <a:xfrm>
            <a:off x="308498" y="1219200"/>
            <a:ext cx="5711302" cy="5486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F260B-BEC9-4DA6-8AC6-C97B3F0CC8EC}"/>
              </a:ext>
            </a:extLst>
          </p:cNvPr>
          <p:cNvSpPr txBox="1"/>
          <p:nvPr/>
        </p:nvSpPr>
        <p:spPr>
          <a:xfrm>
            <a:off x="308498" y="1295400"/>
            <a:ext cx="75830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main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AC74428-68D9-402A-9F7C-542988FFAE11}"/>
              </a:ext>
            </a:extLst>
          </p:cNvPr>
          <p:cNvSpPr/>
          <p:nvPr/>
        </p:nvSpPr>
        <p:spPr>
          <a:xfrm>
            <a:off x="493304" y="1750370"/>
            <a:ext cx="5410200" cy="609600"/>
          </a:xfrm>
          <a:prstGeom prst="roundRec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heading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3A79D4-A712-4513-853C-3625C0543D8F}"/>
              </a:ext>
            </a:extLst>
          </p:cNvPr>
          <p:cNvSpPr/>
          <p:nvPr/>
        </p:nvSpPr>
        <p:spPr>
          <a:xfrm>
            <a:off x="487711" y="2438400"/>
            <a:ext cx="5410200" cy="6096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navigation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7974D6-7384-4E9D-8291-B498F4496AD4}"/>
              </a:ext>
            </a:extLst>
          </p:cNvPr>
          <p:cNvSpPr/>
          <p:nvPr/>
        </p:nvSpPr>
        <p:spPr>
          <a:xfrm>
            <a:off x="487711" y="3124200"/>
            <a:ext cx="5379689" cy="1600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B790F6-93A5-4166-B300-D2C4FF2770EC}"/>
              </a:ext>
            </a:extLst>
          </p:cNvPr>
          <p:cNvSpPr txBox="1"/>
          <p:nvPr/>
        </p:nvSpPr>
        <p:spPr>
          <a:xfrm>
            <a:off x="679959" y="3137832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ighlight>
                  <a:srgbClr val="00FF00"/>
                </a:highlight>
              </a:rPr>
              <a:t>Body-2-col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FE79-42B9-437C-AD84-15F280A69406}"/>
              </a:ext>
            </a:extLst>
          </p:cNvPr>
          <p:cNvSpPr/>
          <p:nvPr/>
        </p:nvSpPr>
        <p:spPr>
          <a:xfrm>
            <a:off x="822797" y="3492509"/>
            <a:ext cx="2406919" cy="10794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16DC53-828F-4207-AA71-38055ACAB8E9}"/>
              </a:ext>
            </a:extLst>
          </p:cNvPr>
          <p:cNvSpPr/>
          <p:nvPr/>
        </p:nvSpPr>
        <p:spPr>
          <a:xfrm>
            <a:off x="3330977" y="3484257"/>
            <a:ext cx="2223922" cy="108774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B5B6894-2A8D-4005-93A2-312135B288DB}"/>
              </a:ext>
            </a:extLst>
          </p:cNvPr>
          <p:cNvSpPr/>
          <p:nvPr/>
        </p:nvSpPr>
        <p:spPr>
          <a:xfrm>
            <a:off x="474304" y="4794658"/>
            <a:ext cx="5379689" cy="17526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71CCD1-3DAA-4BA7-BB75-D7568F3364A5}"/>
              </a:ext>
            </a:extLst>
          </p:cNvPr>
          <p:cNvSpPr txBox="1"/>
          <p:nvPr/>
        </p:nvSpPr>
        <p:spPr>
          <a:xfrm>
            <a:off x="691118" y="4861583"/>
            <a:ext cx="207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ighlight>
                  <a:srgbClr val="FF0000"/>
                </a:highlight>
              </a:rPr>
              <a:t>Body-2-col-second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5B574A-49B7-462D-8272-B7208BC8C256}"/>
              </a:ext>
            </a:extLst>
          </p:cNvPr>
          <p:cNvSpPr/>
          <p:nvPr/>
        </p:nvSpPr>
        <p:spPr>
          <a:xfrm>
            <a:off x="6216919" y="1219200"/>
            <a:ext cx="5711302" cy="5486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6AAF0D-54C5-4A54-AFE7-6F1FEDEC5F05}"/>
              </a:ext>
            </a:extLst>
          </p:cNvPr>
          <p:cNvSpPr txBox="1"/>
          <p:nvPr/>
        </p:nvSpPr>
        <p:spPr>
          <a:xfrm>
            <a:off x="6216919" y="1295400"/>
            <a:ext cx="75830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main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0015E47-875C-46FB-BE16-80E4C5D89928}"/>
              </a:ext>
            </a:extLst>
          </p:cNvPr>
          <p:cNvSpPr/>
          <p:nvPr/>
        </p:nvSpPr>
        <p:spPr>
          <a:xfrm>
            <a:off x="6401725" y="1750370"/>
            <a:ext cx="5410200" cy="60960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heading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507363E-DB70-4904-BDFF-BB0D60AC5CFA}"/>
              </a:ext>
            </a:extLst>
          </p:cNvPr>
          <p:cNvSpPr/>
          <p:nvPr/>
        </p:nvSpPr>
        <p:spPr>
          <a:xfrm>
            <a:off x="6396132" y="3124200"/>
            <a:ext cx="5379689" cy="1600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0D3D30-6E4F-4005-9EC4-97F170458EBB}"/>
              </a:ext>
            </a:extLst>
          </p:cNvPr>
          <p:cNvSpPr txBox="1"/>
          <p:nvPr/>
        </p:nvSpPr>
        <p:spPr>
          <a:xfrm>
            <a:off x="6588380" y="3137832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ighlight>
                  <a:srgbClr val="00FF00"/>
                </a:highlight>
              </a:rPr>
              <a:t>Body-2-col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8EE03A1-9C69-404F-8D7A-14FF336BED84}"/>
              </a:ext>
            </a:extLst>
          </p:cNvPr>
          <p:cNvSpPr/>
          <p:nvPr/>
        </p:nvSpPr>
        <p:spPr>
          <a:xfrm>
            <a:off x="6382725" y="4794658"/>
            <a:ext cx="5379689" cy="1752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27748C-AC63-4573-9470-8AB781FA9C22}"/>
              </a:ext>
            </a:extLst>
          </p:cNvPr>
          <p:cNvSpPr txBox="1"/>
          <p:nvPr/>
        </p:nvSpPr>
        <p:spPr>
          <a:xfrm>
            <a:off x="6596070" y="4844044"/>
            <a:ext cx="117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ighlight>
                  <a:srgbClr val="00FF00"/>
                </a:highlight>
              </a:rPr>
              <a:t>Body-2-col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97700F7-5024-4827-B8F2-4F6C7A7E3F58}"/>
              </a:ext>
            </a:extLst>
          </p:cNvPr>
          <p:cNvSpPr/>
          <p:nvPr/>
        </p:nvSpPr>
        <p:spPr>
          <a:xfrm>
            <a:off x="6407318" y="2440081"/>
            <a:ext cx="5410200" cy="6096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navigation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F35561-C157-4CF5-B1C9-EEF44CB89AFF}"/>
              </a:ext>
            </a:extLst>
          </p:cNvPr>
          <p:cNvSpPr/>
          <p:nvPr/>
        </p:nvSpPr>
        <p:spPr>
          <a:xfrm>
            <a:off x="1302356" y="3862910"/>
            <a:ext cx="1447800" cy="6051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Banner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9950DA-E51E-44CF-92C0-E2E770CB6A2E}"/>
              </a:ext>
            </a:extLst>
          </p:cNvPr>
          <p:cNvSpPr txBox="1"/>
          <p:nvPr/>
        </p:nvSpPr>
        <p:spPr>
          <a:xfrm>
            <a:off x="815655" y="3484602"/>
            <a:ext cx="545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left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836C1C-41D1-4EF3-9CF8-4947DAC8C5CB}"/>
              </a:ext>
            </a:extLst>
          </p:cNvPr>
          <p:cNvSpPr txBox="1"/>
          <p:nvPr/>
        </p:nvSpPr>
        <p:spPr>
          <a:xfrm>
            <a:off x="4937260" y="344066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right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9EAAA04-D4B9-4009-B233-482B1709BDD6}"/>
              </a:ext>
            </a:extLst>
          </p:cNvPr>
          <p:cNvSpPr/>
          <p:nvPr/>
        </p:nvSpPr>
        <p:spPr>
          <a:xfrm>
            <a:off x="3719766" y="3862910"/>
            <a:ext cx="1447800" cy="57933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News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F8D8992-2785-407A-8143-7D207E1AE4C6}"/>
              </a:ext>
            </a:extLst>
          </p:cNvPr>
          <p:cNvSpPr/>
          <p:nvPr/>
        </p:nvSpPr>
        <p:spPr>
          <a:xfrm>
            <a:off x="755245" y="5264509"/>
            <a:ext cx="2406919" cy="105414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AFDD4-C730-4F7E-A0AB-77CD8C06E8F7}"/>
              </a:ext>
            </a:extLst>
          </p:cNvPr>
          <p:cNvSpPr/>
          <p:nvPr/>
        </p:nvSpPr>
        <p:spPr>
          <a:xfrm>
            <a:off x="3263425" y="5264510"/>
            <a:ext cx="2223922" cy="10541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A2DD42-576A-4AD7-B71C-A4FBEFDF34EF}"/>
              </a:ext>
            </a:extLst>
          </p:cNvPr>
          <p:cNvSpPr txBox="1"/>
          <p:nvPr/>
        </p:nvSpPr>
        <p:spPr>
          <a:xfrm>
            <a:off x="733206" y="5257240"/>
            <a:ext cx="545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left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C9132A-E6EC-49C3-B1C0-BE8CCC1B12A1}"/>
              </a:ext>
            </a:extLst>
          </p:cNvPr>
          <p:cNvSpPr txBox="1"/>
          <p:nvPr/>
        </p:nvSpPr>
        <p:spPr>
          <a:xfrm>
            <a:off x="4869099" y="523091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right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DC74272-1610-4524-8254-01978DF63E0F}"/>
              </a:ext>
            </a:extLst>
          </p:cNvPr>
          <p:cNvSpPr/>
          <p:nvPr/>
        </p:nvSpPr>
        <p:spPr>
          <a:xfrm>
            <a:off x="1219200" y="5600248"/>
            <a:ext cx="1530956" cy="614027"/>
          </a:xfrm>
          <a:prstGeom prst="rect">
            <a:avLst/>
          </a:prstGeom>
          <a:solidFill>
            <a:srgbClr val="AC2D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Rating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067052-3ED6-4A9B-A01E-FBDB12EF361D}"/>
              </a:ext>
            </a:extLst>
          </p:cNvPr>
          <p:cNvSpPr/>
          <p:nvPr/>
        </p:nvSpPr>
        <p:spPr>
          <a:xfrm>
            <a:off x="3654052" y="5600248"/>
            <a:ext cx="1496665" cy="616827"/>
          </a:xfrm>
          <a:prstGeom prst="rect">
            <a:avLst/>
          </a:prstGeom>
          <a:solidFill>
            <a:srgbClr val="BA7A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Testimonial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2CA8899-0E6B-4151-9096-845F53F76766}"/>
              </a:ext>
            </a:extLst>
          </p:cNvPr>
          <p:cNvSpPr/>
          <p:nvPr/>
        </p:nvSpPr>
        <p:spPr>
          <a:xfrm>
            <a:off x="6697667" y="3492509"/>
            <a:ext cx="2406919" cy="104800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BE77C50-72A1-4C58-8371-3624177305D3}"/>
              </a:ext>
            </a:extLst>
          </p:cNvPr>
          <p:cNvSpPr/>
          <p:nvPr/>
        </p:nvSpPr>
        <p:spPr>
          <a:xfrm>
            <a:off x="9205847" y="3473773"/>
            <a:ext cx="2223922" cy="10667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39192AA-033C-43BA-8912-A6BDE347CF3E}"/>
              </a:ext>
            </a:extLst>
          </p:cNvPr>
          <p:cNvSpPr/>
          <p:nvPr/>
        </p:nvSpPr>
        <p:spPr>
          <a:xfrm>
            <a:off x="7177226" y="3831424"/>
            <a:ext cx="1447800" cy="6051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Banner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26A32D-40DB-4828-8C3D-C2CE4C807E67}"/>
              </a:ext>
            </a:extLst>
          </p:cNvPr>
          <p:cNvSpPr txBox="1"/>
          <p:nvPr/>
        </p:nvSpPr>
        <p:spPr>
          <a:xfrm>
            <a:off x="6704653" y="3442984"/>
            <a:ext cx="545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left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B25EF59-723E-4DD7-9639-8B5CA77D3F05}"/>
              </a:ext>
            </a:extLst>
          </p:cNvPr>
          <p:cNvSpPr txBox="1"/>
          <p:nvPr/>
        </p:nvSpPr>
        <p:spPr>
          <a:xfrm>
            <a:off x="10823321" y="339998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right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0CB173-7F36-4F9F-9723-FCFA3A78771D}"/>
              </a:ext>
            </a:extLst>
          </p:cNvPr>
          <p:cNvSpPr/>
          <p:nvPr/>
        </p:nvSpPr>
        <p:spPr>
          <a:xfrm>
            <a:off x="9594636" y="3831424"/>
            <a:ext cx="1447800" cy="579334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News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EE9E35-F39D-48F6-A25E-A2A473AC474F}"/>
              </a:ext>
            </a:extLst>
          </p:cNvPr>
          <p:cNvSpPr/>
          <p:nvPr/>
        </p:nvSpPr>
        <p:spPr>
          <a:xfrm>
            <a:off x="6704653" y="5264510"/>
            <a:ext cx="2406919" cy="105414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570473F-7D64-49D3-BFD5-9D8ECE6E9498}"/>
              </a:ext>
            </a:extLst>
          </p:cNvPr>
          <p:cNvSpPr/>
          <p:nvPr/>
        </p:nvSpPr>
        <p:spPr>
          <a:xfrm>
            <a:off x="9212833" y="5264510"/>
            <a:ext cx="2223922" cy="105414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E22A02D-BB24-4141-86F8-630209FACCDC}"/>
              </a:ext>
            </a:extLst>
          </p:cNvPr>
          <p:cNvSpPr txBox="1"/>
          <p:nvPr/>
        </p:nvSpPr>
        <p:spPr>
          <a:xfrm>
            <a:off x="6754502" y="5230915"/>
            <a:ext cx="545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left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2359331-62F9-4BF2-9AA4-4E5A4D505A0A}"/>
              </a:ext>
            </a:extLst>
          </p:cNvPr>
          <p:cNvSpPr txBox="1"/>
          <p:nvPr/>
        </p:nvSpPr>
        <p:spPr>
          <a:xfrm>
            <a:off x="10816618" y="521875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right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589B1B9-4118-40EE-876E-FE7B3BFF6B3B}"/>
              </a:ext>
            </a:extLst>
          </p:cNvPr>
          <p:cNvSpPr/>
          <p:nvPr/>
        </p:nvSpPr>
        <p:spPr>
          <a:xfrm>
            <a:off x="7168608" y="5600247"/>
            <a:ext cx="1530956" cy="614027"/>
          </a:xfrm>
          <a:prstGeom prst="rect">
            <a:avLst/>
          </a:prstGeom>
          <a:solidFill>
            <a:srgbClr val="AC2D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Rating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65C5D2B-0041-4D7A-9514-58BE17E6D9B3}"/>
              </a:ext>
            </a:extLst>
          </p:cNvPr>
          <p:cNvSpPr/>
          <p:nvPr/>
        </p:nvSpPr>
        <p:spPr>
          <a:xfrm>
            <a:off x="9603460" y="5600247"/>
            <a:ext cx="1496665" cy="616827"/>
          </a:xfrm>
          <a:prstGeom prst="rect">
            <a:avLst/>
          </a:prstGeom>
          <a:solidFill>
            <a:srgbClr val="BA7A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Testimonial</a:t>
            </a:r>
          </a:p>
        </p:txBody>
      </p:sp>
    </p:spTree>
    <p:extLst>
      <p:ext uri="{BB962C8B-B14F-4D97-AF65-F5344CB8AC3E}">
        <p14:creationId xmlns:p14="http://schemas.microsoft.com/office/powerpoint/2010/main" val="261581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Dynamic Placeholder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225A32-DE48-4E3A-AA2F-7059B04F1672}"/>
              </a:ext>
            </a:extLst>
          </p:cNvPr>
          <p:cNvSpPr>
            <a:spLocks noGrp="1"/>
          </p:cNvSpPr>
          <p:nvPr/>
        </p:nvSpPr>
        <p:spPr>
          <a:xfrm>
            <a:off x="373383" y="3657600"/>
            <a:ext cx="11386514" cy="2954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u="sng" dirty="0">
                <a:solidFill>
                  <a:schemeClr val="bg1"/>
                </a:solidFill>
                <a:hlinkClick r:id="rId2"/>
              </a:rPr>
              <a:t>https://doc.sitecore.com/xp/en/developers/92/sitecore-experience-manager/dynamic-placeholders.html</a:t>
            </a:r>
            <a:endParaRPr lang="en-AU" sz="2400" b="1" u="sng" dirty="0">
              <a:solidFill>
                <a:schemeClr val="bg1"/>
              </a:solidFill>
            </a:endParaRPr>
          </a:p>
          <a:p>
            <a:r>
              <a:rPr lang="en-AU" sz="2400" b="1" u="sng" dirty="0">
                <a:solidFill>
                  <a:schemeClr val="bg1"/>
                </a:solidFill>
                <a:hlinkClick r:id="rId3"/>
              </a:rPr>
              <a:t>https://sitecorediaries.org/2019/12/04/what-is-layout-in-sitecore-and-how-can-we-create-it/#:~:text=Layouts%20are%20the%20scaffolding%20for,one%20can%20plug%20component%20renderings.</a:t>
            </a:r>
            <a:endParaRPr lang="en-AU" sz="2400" b="1" u="sng" dirty="0">
              <a:solidFill>
                <a:schemeClr val="bg1"/>
              </a:solidFill>
            </a:endParaRPr>
          </a:p>
          <a:p>
            <a:r>
              <a:rPr lang="en-AU" sz="2400" b="1" u="sng" dirty="0">
                <a:solidFill>
                  <a:schemeClr val="bg1"/>
                </a:solidFill>
                <a:hlinkClick r:id="rId4"/>
              </a:rPr>
              <a:t>https://sitecorediaries.org/2019/12/09/sitecore-dynamic-placeholders/</a:t>
            </a:r>
            <a:endParaRPr lang="en-AU" sz="2400" b="1" u="sng" dirty="0">
              <a:solidFill>
                <a:schemeClr val="bg1"/>
              </a:solidFill>
            </a:endParaRPr>
          </a:p>
          <a:p>
            <a:endParaRPr lang="en-AU" sz="2400" b="1" u="sng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AAC900-3E93-44F0-898E-457FC6CD4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342" y="1470016"/>
            <a:ext cx="11104658" cy="187642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E25C4B-CE5B-4D7D-9628-1D6D05B1BEDB}"/>
              </a:ext>
            </a:extLst>
          </p:cNvPr>
          <p:cNvSpPr>
            <a:spLocks noGrp="1"/>
          </p:cNvSpPr>
          <p:nvPr/>
        </p:nvSpPr>
        <p:spPr>
          <a:xfrm>
            <a:off x="325342" y="953361"/>
            <a:ext cx="1079027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Dynamic placeholders: Same key but unique content</a:t>
            </a:r>
          </a:p>
        </p:txBody>
      </p:sp>
    </p:spTree>
    <p:extLst>
      <p:ext uri="{BB962C8B-B14F-4D97-AF65-F5344CB8AC3E}">
        <p14:creationId xmlns:p14="http://schemas.microsoft.com/office/powerpoint/2010/main" val="1250690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Dynamic Placeholder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BFC793-A3FD-4C0A-8161-063E3BDB1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986021"/>
            <a:ext cx="11237812" cy="578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49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b="1" dirty="0"/>
              <a:t>Visual Studio Publish</a:t>
            </a:r>
            <a:endParaRPr lang="en-AU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A7B07-6BE4-4C44-9F47-4DE204D3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64" y="1219200"/>
            <a:ext cx="4541737" cy="2590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F20EDA-DC84-4F18-B4AE-6FF05EF62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66" y="1219200"/>
            <a:ext cx="5364712" cy="2590800"/>
          </a:xfrm>
          <a:prstGeom prst="rect">
            <a:avLst/>
          </a:prstGeom>
        </p:spPr>
      </p:pic>
      <p:sp>
        <p:nvSpPr>
          <p:cNvPr id="11" name="Arrow: Notched Right 10">
            <a:extLst>
              <a:ext uri="{FF2B5EF4-FFF2-40B4-BE49-F238E27FC236}">
                <a16:creationId xmlns:a16="http://schemas.microsoft.com/office/drawing/2014/main" id="{DD3834B8-A75B-4503-9063-CB1743CB6F12}"/>
              </a:ext>
            </a:extLst>
          </p:cNvPr>
          <p:cNvSpPr/>
          <p:nvPr/>
        </p:nvSpPr>
        <p:spPr>
          <a:xfrm>
            <a:off x="4954914" y="1870046"/>
            <a:ext cx="1401738" cy="936771"/>
          </a:xfrm>
          <a:prstGeom prst="notchedRightArrow">
            <a:avLst/>
          </a:prstGeom>
          <a:solidFill>
            <a:srgbClr val="7030A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Code Publish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09CDE-BC4E-4C0E-8221-77A4BE7A4D18}"/>
              </a:ext>
            </a:extLst>
          </p:cNvPr>
          <p:cNvSpPr txBox="1"/>
          <p:nvPr/>
        </p:nvSpPr>
        <p:spPr>
          <a:xfrm>
            <a:off x="1363766" y="4052186"/>
            <a:ext cx="168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C:\Source Code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BBC882-B217-47D4-A42A-1D402641D2DB}"/>
              </a:ext>
            </a:extLst>
          </p:cNvPr>
          <p:cNvSpPr txBox="1"/>
          <p:nvPr/>
        </p:nvSpPr>
        <p:spPr>
          <a:xfrm>
            <a:off x="7279663" y="4079846"/>
            <a:ext cx="374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C:\inetpub\wwwroot\&lt;deploy folder&gt;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821DB8D-D488-44E4-AB9D-508B8CCF1607}"/>
              </a:ext>
            </a:extLst>
          </p:cNvPr>
          <p:cNvSpPr>
            <a:spLocks noGrp="1"/>
          </p:cNvSpPr>
          <p:nvPr/>
        </p:nvSpPr>
        <p:spPr>
          <a:xfrm>
            <a:off x="308498" y="6187604"/>
            <a:ext cx="1108839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i="1" dirty="0">
                <a:solidFill>
                  <a:srgbClr val="28DFF8"/>
                </a:solidFill>
              </a:rPr>
              <a:t>Tip: While writing C# code, Sitecore.Context is utilised to get Http request details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626451-4FC9-4579-A984-81BF7E615ECB}"/>
              </a:ext>
            </a:extLst>
          </p:cNvPr>
          <p:cNvSpPr>
            <a:spLocks noGrp="1"/>
          </p:cNvSpPr>
          <p:nvPr/>
        </p:nvSpPr>
        <p:spPr>
          <a:xfrm>
            <a:off x="762000" y="4805375"/>
            <a:ext cx="106680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Note: Code publish different from Content editor publish! Also,  remember that you can manually copy cshtml files from your solution to the web root folder</a:t>
            </a:r>
          </a:p>
        </p:txBody>
      </p:sp>
    </p:spTree>
    <p:extLst>
      <p:ext uri="{BB962C8B-B14F-4D97-AF65-F5344CB8AC3E}">
        <p14:creationId xmlns:p14="http://schemas.microsoft.com/office/powerpoint/2010/main" val="984574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Versioned Layouts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225A32-DE48-4E3A-AA2F-7059B04F1672}"/>
              </a:ext>
            </a:extLst>
          </p:cNvPr>
          <p:cNvSpPr>
            <a:spLocks noGrp="1"/>
          </p:cNvSpPr>
          <p:nvPr/>
        </p:nvSpPr>
        <p:spPr>
          <a:xfrm>
            <a:off x="533400" y="5350641"/>
            <a:ext cx="11386514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u="sng" dirty="0">
                <a:solidFill>
                  <a:schemeClr val="bg1"/>
                </a:solidFill>
                <a:hlinkClick r:id="rId2"/>
              </a:rPr>
              <a:t>https://doc.sitecore.com/xp/en/developers/93/sitecore-experience-manager/versioned-layouts.html#:~:text=Versioned%20layouts%20make%20it%20possible,layout%20for%20a%20specific%20period.</a:t>
            </a:r>
            <a:endParaRPr lang="en-AU" sz="2400" b="1" u="sng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8BA09-E181-4362-987D-5BABE1C65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43000"/>
            <a:ext cx="11201400" cy="1609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9047DD-76C0-4D3D-8F72-463F75554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3181133"/>
            <a:ext cx="648652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05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 Definition Patch Config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A23347-FCB8-4457-B53E-69902F41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72" y="2082108"/>
            <a:ext cx="11578702" cy="3432447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225A32-DE48-4E3A-AA2F-7059B04F1672}"/>
              </a:ext>
            </a:extLst>
          </p:cNvPr>
          <p:cNvSpPr>
            <a:spLocks noGrp="1"/>
          </p:cNvSpPr>
          <p:nvPr/>
        </p:nvSpPr>
        <p:spPr>
          <a:xfrm>
            <a:off x="334364" y="1046364"/>
            <a:ext cx="1079027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Patch file is  used to accommodate </a:t>
            </a:r>
            <a:r>
              <a:rPr lang="en-AU" sz="2400" b="1" u="sng" dirty="0">
                <a:solidFill>
                  <a:schemeClr val="bg1"/>
                </a:solidFill>
              </a:rPr>
              <a:t>multiple public-facing sites </a:t>
            </a:r>
            <a:r>
              <a:rPr lang="en-AU" sz="2400" b="1" dirty="0">
                <a:solidFill>
                  <a:schemeClr val="bg1"/>
                </a:solidFill>
              </a:rPr>
              <a:t>and used </a:t>
            </a:r>
            <a:r>
              <a:rPr lang="en-AU" sz="2400" b="1" u="sng" dirty="0">
                <a:solidFill>
                  <a:schemeClr val="bg1"/>
                </a:solidFill>
              </a:rPr>
              <a:t>to map home item </a:t>
            </a:r>
            <a:r>
              <a:rPr lang="en-AU" sz="2400" b="1" dirty="0">
                <a:solidFill>
                  <a:schemeClr val="bg1"/>
                </a:solidFill>
              </a:rPr>
              <a:t>to corresponding </a:t>
            </a:r>
            <a:r>
              <a:rPr lang="en-AU" sz="2400" b="1" u="sng" dirty="0">
                <a:solidFill>
                  <a:schemeClr val="bg1"/>
                </a:solidFill>
              </a:rPr>
              <a:t>hostname</a:t>
            </a:r>
          </a:p>
        </p:txBody>
      </p:sp>
    </p:spTree>
    <p:extLst>
      <p:ext uri="{BB962C8B-B14F-4D97-AF65-F5344CB8AC3E}">
        <p14:creationId xmlns:p14="http://schemas.microsoft.com/office/powerpoint/2010/main" val="1602234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Config Files Load Order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93119D3-A6D4-4A37-AA5D-50B69A1D37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9802635"/>
              </p:ext>
            </p:extLst>
          </p:nvPr>
        </p:nvGraphicFramePr>
        <p:xfrm>
          <a:off x="0" y="100807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Arrow: Up 5">
            <a:extLst>
              <a:ext uri="{FF2B5EF4-FFF2-40B4-BE49-F238E27FC236}">
                <a16:creationId xmlns:a16="http://schemas.microsoft.com/office/drawing/2014/main" id="{68ADE4C5-833E-414E-A88F-36DC086BFBF4}"/>
              </a:ext>
            </a:extLst>
          </p:cNvPr>
          <p:cNvSpPr/>
          <p:nvPr/>
        </p:nvSpPr>
        <p:spPr>
          <a:xfrm>
            <a:off x="10134600" y="1355210"/>
            <a:ext cx="1179413" cy="4724400"/>
          </a:xfrm>
          <a:prstGeom prst="upArrow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1413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Layers/Load Order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225A32-DE48-4E3A-AA2F-7059B04F1672}"/>
              </a:ext>
            </a:extLst>
          </p:cNvPr>
          <p:cNvSpPr>
            <a:spLocks noGrp="1"/>
          </p:cNvSpPr>
          <p:nvPr/>
        </p:nvSpPr>
        <p:spPr>
          <a:xfrm>
            <a:off x="308498" y="5791200"/>
            <a:ext cx="11197702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u="sng" dirty="0">
                <a:solidFill>
                  <a:schemeClr val="bg1"/>
                </a:solidFill>
                <a:hlinkClick r:id="rId2"/>
              </a:rPr>
              <a:t>https://doc.sitecore.com/xp/en/developers/92/platform-administration-and-architecture/configuration-layers.html</a:t>
            </a:r>
            <a:endParaRPr lang="en-AU" sz="2400" b="1" u="sng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DDADFD-E98F-4880-8D0D-19B523AFC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5400"/>
            <a:ext cx="10972800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5C0098-A111-4316-97F9-4BEF1DB89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366702"/>
            <a:ext cx="10972799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680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Sitecore Exam Competencies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D9B02B-79F1-48D6-A02E-9A999267D03D}"/>
              </a:ext>
            </a:extLst>
          </p:cNvPr>
          <p:cNvSpPr>
            <a:spLocks noGrp="1"/>
          </p:cNvSpPr>
          <p:nvPr/>
        </p:nvSpPr>
        <p:spPr>
          <a:xfrm>
            <a:off x="457200" y="6096000"/>
            <a:ext cx="1231763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  <a:hlinkClick r:id="rId2"/>
              </a:rPr>
              <a:t>https://navansitecorenotes.blogspot.com/2022/02/sitecore-10-exam-competencies.html</a:t>
            </a:r>
            <a:endParaRPr lang="en-AU" sz="2400" b="1" dirty="0">
              <a:solidFill>
                <a:schemeClr val="bg1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6BCC2DA-BB42-469B-B808-56B304DA2226}"/>
              </a:ext>
            </a:extLst>
          </p:cNvPr>
          <p:cNvSpPr>
            <a:spLocks noGrp="1"/>
          </p:cNvSpPr>
          <p:nvPr/>
        </p:nvSpPr>
        <p:spPr>
          <a:xfrm>
            <a:off x="331568" y="1030984"/>
            <a:ext cx="10869832" cy="21587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50 questions, 2 hrs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Online-proctored; need a separate camera, laptop camera won’t suffice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Mark for review option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Check for Sitecore Partner coupon with employer for exam discount</a:t>
            </a:r>
          </a:p>
        </p:txBody>
      </p:sp>
    </p:spTree>
    <p:extLst>
      <p:ext uri="{BB962C8B-B14F-4D97-AF65-F5344CB8AC3E}">
        <p14:creationId xmlns:p14="http://schemas.microsoft.com/office/powerpoint/2010/main" val="781186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Layers Config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0D6A6F-5AB1-4016-85F1-C18DADAD9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907409"/>
            <a:ext cx="8610601" cy="584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50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Sitecore Support Package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DBE040-54FC-4193-908D-126D690EB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05000"/>
            <a:ext cx="11658600" cy="473423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F8CA495-48E6-4BA0-8B8A-1AAE331D0C3C}"/>
              </a:ext>
            </a:extLst>
          </p:cNvPr>
          <p:cNvSpPr>
            <a:spLocks noGrp="1"/>
          </p:cNvSpPr>
          <p:nvPr/>
        </p:nvSpPr>
        <p:spPr>
          <a:xfrm>
            <a:off x="374708" y="851699"/>
            <a:ext cx="115824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Purpose: Help Sitecore team replicate an issue without accessing the actual Sitecore environment</a:t>
            </a:r>
          </a:p>
        </p:txBody>
      </p:sp>
    </p:spTree>
    <p:extLst>
      <p:ext uri="{BB962C8B-B14F-4D97-AF65-F5344CB8AC3E}">
        <p14:creationId xmlns:p14="http://schemas.microsoft.com/office/powerpoint/2010/main" val="2653443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Sitecore Support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71DFD-6FA8-4CCA-BF92-88DD72267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4" y="990600"/>
            <a:ext cx="11654902" cy="5215734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114DE9F-B8F6-4985-9E40-C1D8D559C608}"/>
              </a:ext>
            </a:extLst>
          </p:cNvPr>
          <p:cNvSpPr>
            <a:spLocks noGrp="1"/>
          </p:cNvSpPr>
          <p:nvPr/>
        </p:nvSpPr>
        <p:spPr>
          <a:xfrm>
            <a:off x="266700" y="6324600"/>
            <a:ext cx="1079027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u="sng" dirty="0">
                <a:solidFill>
                  <a:schemeClr val="bg1"/>
                </a:solidFill>
                <a:hlinkClick r:id="rId3"/>
              </a:rPr>
              <a:t>https://support.sitecore.com/kb?id=kb_article_view&amp;sysparm_article=KB0406145</a:t>
            </a:r>
            <a:endParaRPr lang="en-AU" sz="24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224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Sitecore Security Domains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114DE9F-B8F6-4985-9E40-C1D8D559C608}"/>
              </a:ext>
            </a:extLst>
          </p:cNvPr>
          <p:cNvSpPr>
            <a:spLocks noGrp="1"/>
          </p:cNvSpPr>
          <p:nvPr/>
        </p:nvSpPr>
        <p:spPr>
          <a:xfrm>
            <a:off x="228600" y="6138333"/>
            <a:ext cx="1079027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1600" b="1" u="sng" dirty="0">
                <a:solidFill>
                  <a:schemeClr val="bg1"/>
                </a:solidFill>
                <a:hlinkClick r:id="rId2"/>
              </a:rPr>
              <a:t>https://doc.sitecore.com/xp/en/developers/93/platform-administration-and-architecture/security-domains.html#:~:text=Sitecore%20is%20setup%20with%20Extranet,are%20set%20to%20default%5Canonymous.</a:t>
            </a:r>
            <a:endParaRPr lang="en-AU" sz="1600" b="1" u="sng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C529317-F4BA-4C7D-AB65-DC792004B0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049560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1872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Sitecore Security Domains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114DE9F-B8F6-4985-9E40-C1D8D559C608}"/>
              </a:ext>
            </a:extLst>
          </p:cNvPr>
          <p:cNvSpPr>
            <a:spLocks noGrp="1"/>
          </p:cNvSpPr>
          <p:nvPr/>
        </p:nvSpPr>
        <p:spPr>
          <a:xfrm>
            <a:off x="266700" y="6324600"/>
            <a:ext cx="1079027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1600" b="1" u="sng" dirty="0">
                <a:solidFill>
                  <a:schemeClr val="bg1"/>
                </a:solidFill>
                <a:hlinkClick r:id="rId2"/>
              </a:rPr>
              <a:t>https://doc.sitecore.com/xp/en/developers/93/platform-administration-and-architecture/security-domains.html#:~:text=Sitecore%20is%20setup%20with%20Extranet,are%20set%20to%20default%5Canonymous</a:t>
            </a:r>
            <a:r>
              <a:rPr lang="en-AU" sz="1600" b="1" u="sng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1FA33A-2C41-4A6F-9B4E-C51FBAAA7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066800"/>
            <a:ext cx="8577262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47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38664"/>
          </a:xfrm>
        </p:spPr>
        <p:txBody>
          <a:bodyPr/>
          <a:lstStyle/>
          <a:p>
            <a:r>
              <a:rPr lang="en-US" dirty="0"/>
              <a:t>Allowed CORS Origin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D27B77-E5B6-4947-BE4C-F2E390DED820}"/>
              </a:ext>
            </a:extLst>
          </p:cNvPr>
          <p:cNvSpPr/>
          <p:nvPr/>
        </p:nvSpPr>
        <p:spPr>
          <a:xfrm>
            <a:off x="5431857" y="1369377"/>
            <a:ext cx="762000" cy="48768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</a:t>
            </a:r>
          </a:p>
          <a:p>
            <a:pPr algn="ctr"/>
            <a:r>
              <a:rPr lang="en-AU" dirty="0"/>
              <a:t>D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S</a:t>
            </a:r>
          </a:p>
          <a:p>
            <a:pPr algn="ctr"/>
            <a:r>
              <a:rPr lang="en-AU" dirty="0"/>
              <a:t>E</a:t>
            </a:r>
          </a:p>
          <a:p>
            <a:pPr algn="ctr"/>
            <a:r>
              <a:rPr lang="en-AU" dirty="0"/>
              <a:t>R</a:t>
            </a:r>
          </a:p>
          <a:p>
            <a:pPr algn="ctr"/>
            <a:r>
              <a:rPr lang="en-AU" dirty="0"/>
              <a:t>V</a:t>
            </a:r>
          </a:p>
          <a:p>
            <a:pPr algn="ctr"/>
            <a:r>
              <a:rPr lang="en-AU" dirty="0"/>
              <a:t>E</a:t>
            </a:r>
          </a:p>
          <a:p>
            <a:pPr algn="ctr"/>
            <a:r>
              <a:rPr lang="en-AU" dirty="0"/>
              <a:t>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A10202-3700-4BE2-93F2-AE17AD6B0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985747"/>
            <a:ext cx="4343399" cy="3124200"/>
          </a:xfrm>
          <a:prstGeom prst="rect">
            <a:avLst/>
          </a:prstGeom>
        </p:spPr>
      </p:pic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ECBDD4E3-6EE5-4843-ADE1-454C29F2C196}"/>
              </a:ext>
            </a:extLst>
          </p:cNvPr>
          <p:cNvSpPr/>
          <p:nvPr/>
        </p:nvSpPr>
        <p:spPr>
          <a:xfrm>
            <a:off x="6485823" y="3429000"/>
            <a:ext cx="1066800" cy="75755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B7DA1203-F3B6-4A7F-B8DF-74A025903D89}"/>
              </a:ext>
            </a:extLst>
          </p:cNvPr>
          <p:cNvSpPr/>
          <p:nvPr/>
        </p:nvSpPr>
        <p:spPr>
          <a:xfrm>
            <a:off x="3276600" y="1905000"/>
            <a:ext cx="2133600" cy="18288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Authenticated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D43AD60A-D97C-4461-8D95-7865F7A6D06A}"/>
              </a:ext>
            </a:extLst>
          </p:cNvPr>
          <p:cNvSpPr/>
          <p:nvPr/>
        </p:nvSpPr>
        <p:spPr>
          <a:xfrm>
            <a:off x="3352800" y="4311446"/>
            <a:ext cx="2133600" cy="18288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bg1"/>
                </a:solidFill>
              </a:rPr>
              <a:t>Authenticated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6ADE71-41F6-4FC8-91DD-4DAEE161014C}"/>
              </a:ext>
            </a:extLst>
          </p:cNvPr>
          <p:cNvSpPr/>
          <p:nvPr/>
        </p:nvSpPr>
        <p:spPr>
          <a:xfrm>
            <a:off x="304800" y="2057400"/>
            <a:ext cx="2819400" cy="13716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https://sc10commsc.dev.local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768DA44-90B0-4D9D-83B6-5D79D461EF70}"/>
              </a:ext>
            </a:extLst>
          </p:cNvPr>
          <p:cNvSpPr/>
          <p:nvPr/>
        </p:nvSpPr>
        <p:spPr>
          <a:xfrm>
            <a:off x="275122" y="4424147"/>
            <a:ext cx="2849078" cy="1371600"/>
          </a:xfrm>
          <a:prstGeom prst="roundRect">
            <a:avLst/>
          </a:prstGeom>
          <a:solidFill>
            <a:srgbClr val="FE73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https://sc10commhorizon.dev.local</a:t>
            </a: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82D7DEEB-CA5C-4F8E-980C-4EF2DF38703A}"/>
              </a:ext>
            </a:extLst>
          </p:cNvPr>
          <p:cNvSpPr txBox="1">
            <a:spLocks/>
          </p:cNvSpPr>
          <p:nvPr/>
        </p:nvSpPr>
        <p:spPr>
          <a:xfrm>
            <a:off x="3667827" y="6257869"/>
            <a:ext cx="4290059" cy="3369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algn="ctr">
              <a:lnSpc>
                <a:spcPct val="150000"/>
              </a:lnSpc>
              <a:spcBef>
                <a:spcPts val="3250"/>
              </a:spcBef>
            </a:pPr>
            <a:r>
              <a:rPr lang="en-US" sz="1600" kern="0" spc="-85" dirty="0"/>
              <a:t>https://sc10identityserver.dev.local</a:t>
            </a:r>
          </a:p>
        </p:txBody>
      </p:sp>
    </p:spTree>
    <p:extLst>
      <p:ext uri="{BB962C8B-B14F-4D97-AF65-F5344CB8AC3E}">
        <p14:creationId xmlns:p14="http://schemas.microsoft.com/office/powerpoint/2010/main" val="4026905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User Manager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6695510-F222-4725-BEE4-5CC4D5BEDBD7}"/>
              </a:ext>
            </a:extLst>
          </p:cNvPr>
          <p:cNvSpPr>
            <a:spLocks noGrp="1"/>
          </p:cNvSpPr>
          <p:nvPr/>
        </p:nvSpPr>
        <p:spPr>
          <a:xfrm>
            <a:off x="374708" y="851699"/>
            <a:ext cx="11582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Familiarise with user options below -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86A61-6BB6-4464-9536-EBFD0AC8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8" y="1221030"/>
            <a:ext cx="11648610" cy="545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31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B83A8E-13BE-44B1-9D92-347BFB95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6800"/>
            <a:ext cx="7844217" cy="54864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E48F8E4-6AA1-430B-86E1-735A213161FD}"/>
              </a:ext>
            </a:extLst>
          </p:cNvPr>
          <p:cNvSpPr>
            <a:spLocks noGrp="1"/>
          </p:cNvSpPr>
          <p:nvPr/>
        </p:nvSpPr>
        <p:spPr>
          <a:xfrm>
            <a:off x="8610600" y="1219200"/>
            <a:ext cx="3200400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Workflow Commands:</a:t>
            </a:r>
          </a:p>
          <a:p>
            <a:endParaRPr lang="en-AU" sz="2400" b="1" dirty="0">
              <a:solidFill>
                <a:schemeClr val="bg1"/>
              </a:solidFill>
            </a:endParaRPr>
          </a:p>
          <a:p>
            <a:r>
              <a:rPr lang="en-AU" sz="2400" b="1" dirty="0">
                <a:solidFill>
                  <a:schemeClr val="bg1"/>
                </a:solidFill>
              </a:rPr>
              <a:t>Content Editor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Experience Editor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Workbox</a:t>
            </a:r>
          </a:p>
        </p:txBody>
      </p:sp>
    </p:spTree>
    <p:extLst>
      <p:ext uri="{BB962C8B-B14F-4D97-AF65-F5344CB8AC3E}">
        <p14:creationId xmlns:p14="http://schemas.microsoft.com/office/powerpoint/2010/main" val="2563968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Elements of a Workflow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D268BF7-6F83-4AD5-B377-45818343C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7129453"/>
              </p:ext>
            </p:extLst>
          </p:nvPr>
        </p:nvGraphicFramePr>
        <p:xfrm>
          <a:off x="1937755" y="11430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6934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Sitecore Workbox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6695510-F222-4725-BEE4-5CC4D5BEDBD7}"/>
              </a:ext>
            </a:extLst>
          </p:cNvPr>
          <p:cNvSpPr>
            <a:spLocks noGrp="1"/>
          </p:cNvSpPr>
          <p:nvPr/>
        </p:nvSpPr>
        <p:spPr>
          <a:xfrm>
            <a:off x="308498" y="6047160"/>
            <a:ext cx="115824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  <a:hlinkClick r:id="rId2"/>
              </a:rPr>
              <a:t>https://doc.sitecore.com/xp/en/users/93/sitecore-experience-platform/workflows-and-the-workbox.html</a:t>
            </a:r>
            <a:endParaRPr lang="en-AU" sz="24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2A74D-E3E7-4E2A-BE89-68FD2C366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806" y="990600"/>
            <a:ext cx="8618387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2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SIA Installation Errors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D9B02B-79F1-48D6-A02E-9A999267D03D}"/>
              </a:ext>
            </a:extLst>
          </p:cNvPr>
          <p:cNvSpPr>
            <a:spLocks noGrp="1"/>
          </p:cNvSpPr>
          <p:nvPr/>
        </p:nvSpPr>
        <p:spPr>
          <a:xfrm>
            <a:off x="308498" y="1066800"/>
            <a:ext cx="355463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Missing Certificates Folder: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1BE83-B9C7-49FC-8889-66C5B8D0D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032" y="914400"/>
            <a:ext cx="8153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24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Users/Groups - Security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C55DC-19F8-4D81-A5A9-53712C694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96" y="1371600"/>
            <a:ext cx="9891807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2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Users/Groups - Security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62A50A-840F-4C89-A250-D96B084BB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499362"/>
            <a:ext cx="9928151" cy="52578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AE8414-C790-4AAB-817E-1973FE51EF84}"/>
              </a:ext>
            </a:extLst>
          </p:cNvPr>
          <p:cNvSpPr>
            <a:spLocks noGrp="1"/>
          </p:cNvSpPr>
          <p:nvPr/>
        </p:nvSpPr>
        <p:spPr>
          <a:xfrm>
            <a:off x="304799" y="888318"/>
            <a:ext cx="11582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Can edit roles for a user</a:t>
            </a:r>
          </a:p>
        </p:txBody>
      </p:sp>
    </p:spTree>
    <p:extLst>
      <p:ext uri="{BB962C8B-B14F-4D97-AF65-F5344CB8AC3E}">
        <p14:creationId xmlns:p14="http://schemas.microsoft.com/office/powerpoint/2010/main" val="18779539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Role Manager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EE20E14-3507-4173-B1FB-4121CEE58F83}"/>
              </a:ext>
            </a:extLst>
          </p:cNvPr>
          <p:cNvSpPr>
            <a:spLocks noGrp="1"/>
          </p:cNvSpPr>
          <p:nvPr/>
        </p:nvSpPr>
        <p:spPr>
          <a:xfrm>
            <a:off x="304799" y="888318"/>
            <a:ext cx="11582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Can add users as members of a role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EEB35-9F7A-42C4-8D0C-86E89699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973" y="1257650"/>
            <a:ext cx="9884053" cy="552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38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Users/Groups - Security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291EB9-85C7-4D55-BECD-5063AF9F29D8}"/>
              </a:ext>
            </a:extLst>
          </p:cNvPr>
          <p:cNvSpPr/>
          <p:nvPr/>
        </p:nvSpPr>
        <p:spPr>
          <a:xfrm>
            <a:off x="4583394" y="3048088"/>
            <a:ext cx="1752600" cy="1752600"/>
          </a:xfrm>
          <a:prstGeom prst="ellipse">
            <a:avLst/>
          </a:prstGeom>
          <a:solidFill>
            <a:srgbClr val="6666FF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Role-2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1B012B-37A5-421D-89D7-606E7AA1BF2D}"/>
              </a:ext>
            </a:extLst>
          </p:cNvPr>
          <p:cNvSpPr/>
          <p:nvPr/>
        </p:nvSpPr>
        <p:spPr>
          <a:xfrm>
            <a:off x="4572000" y="997829"/>
            <a:ext cx="1752600" cy="1752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Role-1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959EC63-EB6B-47FA-A5F6-9D9768D1A9A0}"/>
              </a:ext>
            </a:extLst>
          </p:cNvPr>
          <p:cNvSpPr/>
          <p:nvPr/>
        </p:nvSpPr>
        <p:spPr>
          <a:xfrm>
            <a:off x="4572000" y="5058149"/>
            <a:ext cx="1752600" cy="1752600"/>
          </a:xfrm>
          <a:prstGeom prst="ellipse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Role-3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E5828E4-17FE-41AE-9D1E-CAE8222080ED}"/>
              </a:ext>
            </a:extLst>
          </p:cNvPr>
          <p:cNvSpPr/>
          <p:nvPr/>
        </p:nvSpPr>
        <p:spPr>
          <a:xfrm>
            <a:off x="1295400" y="1008658"/>
            <a:ext cx="1600200" cy="5334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Permission-1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5CE035-EA27-4002-8907-E564D62DB16F}"/>
              </a:ext>
            </a:extLst>
          </p:cNvPr>
          <p:cNvSpPr/>
          <p:nvPr/>
        </p:nvSpPr>
        <p:spPr>
          <a:xfrm>
            <a:off x="1284006" y="2032891"/>
            <a:ext cx="1600200" cy="533400"/>
          </a:xfrm>
          <a:prstGeom prst="roundRect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Permission-2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A1426A-CD52-4692-ACFE-2C5EE5629388}"/>
              </a:ext>
            </a:extLst>
          </p:cNvPr>
          <p:cNvCxnSpPr>
            <a:stCxn id="10" idx="2"/>
            <a:endCxn id="12" idx="3"/>
          </p:cNvCxnSpPr>
          <p:nvPr/>
        </p:nvCxnSpPr>
        <p:spPr>
          <a:xfrm flipH="1" flipV="1">
            <a:off x="2895600" y="1275358"/>
            <a:ext cx="1676400" cy="598771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8DBFDD-79EB-49A1-BBAC-DAFE6C362DBB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884206" y="2032891"/>
            <a:ext cx="1687794" cy="266700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DC8A63-60EC-41B9-959C-BD527C0B73A3}"/>
              </a:ext>
            </a:extLst>
          </p:cNvPr>
          <p:cNvSpPr/>
          <p:nvPr/>
        </p:nvSpPr>
        <p:spPr>
          <a:xfrm>
            <a:off x="1295400" y="4043998"/>
            <a:ext cx="1600200" cy="533400"/>
          </a:xfrm>
          <a:prstGeom prst="roundRect">
            <a:avLst/>
          </a:prstGeom>
          <a:solidFill>
            <a:srgbClr val="7030A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Permission-4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E4C268-926A-4B6E-9036-64BD10C2F6F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2884206" y="3222393"/>
            <a:ext cx="1710582" cy="440261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C717E1-972F-4D96-A986-A71C7C073E86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2895600" y="4095236"/>
            <a:ext cx="1661801" cy="21546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70279E9-F4CD-4555-8605-A7385932F5C4}"/>
              </a:ext>
            </a:extLst>
          </p:cNvPr>
          <p:cNvSpPr/>
          <p:nvPr/>
        </p:nvSpPr>
        <p:spPr>
          <a:xfrm>
            <a:off x="1284006" y="2955693"/>
            <a:ext cx="1600200" cy="533400"/>
          </a:xfrm>
          <a:prstGeom prst="roundRect">
            <a:avLst/>
          </a:prstGeom>
          <a:solidFill>
            <a:srgbClr val="094804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Permission-3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92A55EB-6977-4B8C-BDD1-1A57C0D1B1CD}"/>
              </a:ext>
            </a:extLst>
          </p:cNvPr>
          <p:cNvSpPr/>
          <p:nvPr/>
        </p:nvSpPr>
        <p:spPr>
          <a:xfrm>
            <a:off x="1284006" y="5142482"/>
            <a:ext cx="1600200" cy="533400"/>
          </a:xfrm>
          <a:prstGeom prst="roundRect">
            <a:avLst/>
          </a:prstGeom>
          <a:solidFill>
            <a:srgbClr val="EF31BD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Permission-5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D36AF90-1715-43C1-A788-B0F08A6D3956}"/>
              </a:ext>
            </a:extLst>
          </p:cNvPr>
          <p:cNvSpPr/>
          <p:nvPr/>
        </p:nvSpPr>
        <p:spPr>
          <a:xfrm>
            <a:off x="1309999" y="6215832"/>
            <a:ext cx="1600200" cy="5334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Permission-6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BCFFF86-7397-42E2-90FC-52936C541E9B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2884206" y="5409182"/>
            <a:ext cx="1717172" cy="323134"/>
          </a:xfrm>
          <a:prstGeom prst="straightConnector1">
            <a:avLst/>
          </a:prstGeom>
          <a:ln>
            <a:solidFill>
              <a:srgbClr val="EF31BD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319C64-AC6C-4F1B-8ECD-AE4C270CB75E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910199" y="6138182"/>
            <a:ext cx="1647202" cy="34435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User with solid fill">
            <a:extLst>
              <a:ext uri="{FF2B5EF4-FFF2-40B4-BE49-F238E27FC236}">
                <a16:creationId xmlns:a16="http://schemas.microsoft.com/office/drawing/2014/main" id="{AF72E2A8-779D-47D4-B268-14A0631DB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1600" y="951514"/>
            <a:ext cx="914400" cy="914400"/>
          </a:xfrm>
          <a:prstGeom prst="rect">
            <a:avLst/>
          </a:prstGeom>
        </p:spPr>
      </p:pic>
      <p:pic>
        <p:nvPicPr>
          <p:cNvPr id="31" name="Graphic 30" descr="User with solid fill">
            <a:extLst>
              <a:ext uri="{FF2B5EF4-FFF2-40B4-BE49-F238E27FC236}">
                <a16:creationId xmlns:a16="http://schemas.microsoft.com/office/drawing/2014/main" id="{214DC814-AE62-4C32-89D6-923774D32B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91600" y="5568132"/>
            <a:ext cx="914400" cy="914400"/>
          </a:xfrm>
          <a:prstGeom prst="rect">
            <a:avLst/>
          </a:prstGeom>
        </p:spPr>
      </p:pic>
      <p:pic>
        <p:nvPicPr>
          <p:cNvPr id="32" name="Graphic 31" descr="User with solid fill">
            <a:extLst>
              <a:ext uri="{FF2B5EF4-FFF2-40B4-BE49-F238E27FC236}">
                <a16:creationId xmlns:a16="http://schemas.microsoft.com/office/drawing/2014/main" id="{22A3D02B-9D5A-4A1C-878F-97DCF31C96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0794" y="4685282"/>
            <a:ext cx="914400" cy="91440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653AE7-C3C5-4C26-86CA-37F96E41E2CC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285790" y="1408714"/>
            <a:ext cx="2705810" cy="2273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63D21BB-8F2B-4F57-9292-00F6CCB9B587}"/>
              </a:ext>
            </a:extLst>
          </p:cNvPr>
          <p:cNvCxnSpPr>
            <a:cxnSpLocks/>
          </p:cNvCxnSpPr>
          <p:nvPr/>
        </p:nvCxnSpPr>
        <p:spPr>
          <a:xfrm flipH="1" flipV="1">
            <a:off x="6309021" y="2169908"/>
            <a:ext cx="2725932" cy="494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1CE7449-C334-4D32-8713-8E864B12FEB7}"/>
              </a:ext>
            </a:extLst>
          </p:cNvPr>
          <p:cNvCxnSpPr>
            <a:cxnSpLocks/>
          </p:cNvCxnSpPr>
          <p:nvPr/>
        </p:nvCxnSpPr>
        <p:spPr>
          <a:xfrm flipH="1" flipV="1">
            <a:off x="6289172" y="4270327"/>
            <a:ext cx="4093612" cy="9064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9EF599-F0DC-429B-9B75-DA5FE1D86922}"/>
              </a:ext>
            </a:extLst>
          </p:cNvPr>
          <p:cNvCxnSpPr>
            <a:cxnSpLocks/>
            <a:stCxn id="70" idx="1"/>
          </p:cNvCxnSpPr>
          <p:nvPr/>
        </p:nvCxnSpPr>
        <p:spPr>
          <a:xfrm flipH="1" flipV="1">
            <a:off x="6347390" y="4053321"/>
            <a:ext cx="4058184" cy="192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CBEBDA4-0C16-4B5B-BEE0-39A6ACA27B16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6357182" y="3330275"/>
            <a:ext cx="4006018" cy="45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8" name="Graphic 67" descr="User with solid fill">
            <a:extLst>
              <a:ext uri="{FF2B5EF4-FFF2-40B4-BE49-F238E27FC236}">
                <a16:creationId xmlns:a16="http://schemas.microsoft.com/office/drawing/2014/main" id="{6C48FF35-B0C6-4E7C-B908-4D38FF36E6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1600" y="2127776"/>
            <a:ext cx="914400" cy="914400"/>
          </a:xfrm>
          <a:prstGeom prst="rect">
            <a:avLst/>
          </a:prstGeom>
        </p:spPr>
      </p:pic>
      <p:pic>
        <p:nvPicPr>
          <p:cNvPr id="69" name="Graphic 68" descr="User with solid fill">
            <a:extLst>
              <a:ext uri="{FF2B5EF4-FFF2-40B4-BE49-F238E27FC236}">
                <a16:creationId xmlns:a16="http://schemas.microsoft.com/office/drawing/2014/main" id="{77097BCC-8441-44B2-92D5-77AF414A9B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63200" y="2873075"/>
            <a:ext cx="914400" cy="914400"/>
          </a:xfrm>
          <a:prstGeom prst="rect">
            <a:avLst/>
          </a:prstGeom>
        </p:spPr>
      </p:pic>
      <p:pic>
        <p:nvPicPr>
          <p:cNvPr id="70" name="Graphic 69" descr="User with solid fill">
            <a:extLst>
              <a:ext uri="{FF2B5EF4-FFF2-40B4-BE49-F238E27FC236}">
                <a16:creationId xmlns:a16="http://schemas.microsoft.com/office/drawing/2014/main" id="{C7BF866B-2988-4228-A70F-D448E20501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05574" y="3788899"/>
            <a:ext cx="914400" cy="91440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4C4DD09-9445-4031-9A1C-49415BB263D7}"/>
              </a:ext>
            </a:extLst>
          </p:cNvPr>
          <p:cNvCxnSpPr>
            <a:cxnSpLocks/>
            <a:endCxn id="11" idx="6"/>
          </p:cNvCxnSpPr>
          <p:nvPr/>
        </p:nvCxnSpPr>
        <p:spPr>
          <a:xfrm flipH="1">
            <a:off x="6324600" y="5934449"/>
            <a:ext cx="272789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3" name="Text Placeholder 2">
            <a:extLst>
              <a:ext uri="{FF2B5EF4-FFF2-40B4-BE49-F238E27FC236}">
                <a16:creationId xmlns:a16="http://schemas.microsoft.com/office/drawing/2014/main" id="{DE53A091-041A-4990-AA28-BF40FDA990C7}"/>
              </a:ext>
            </a:extLst>
          </p:cNvPr>
          <p:cNvSpPr>
            <a:spLocks noGrp="1"/>
          </p:cNvSpPr>
          <p:nvPr/>
        </p:nvSpPr>
        <p:spPr>
          <a:xfrm>
            <a:off x="7299891" y="1776348"/>
            <a:ext cx="153930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Members</a:t>
            </a:r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E7C9E27D-5AD6-4BB6-961F-0E8D074112C2}"/>
              </a:ext>
            </a:extLst>
          </p:cNvPr>
          <p:cNvSpPr>
            <a:spLocks noGrp="1"/>
          </p:cNvSpPr>
          <p:nvPr/>
        </p:nvSpPr>
        <p:spPr>
          <a:xfrm>
            <a:off x="7912699" y="3692184"/>
            <a:ext cx="153930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Members</a:t>
            </a:r>
          </a:p>
        </p:txBody>
      </p:sp>
      <p:sp>
        <p:nvSpPr>
          <p:cNvPr id="95" name="Text Placeholder 2">
            <a:extLst>
              <a:ext uri="{FF2B5EF4-FFF2-40B4-BE49-F238E27FC236}">
                <a16:creationId xmlns:a16="http://schemas.microsoft.com/office/drawing/2014/main" id="{58F7EBB7-D9E8-4F0E-B653-304BC9A043B2}"/>
              </a:ext>
            </a:extLst>
          </p:cNvPr>
          <p:cNvSpPr>
            <a:spLocks noGrp="1"/>
          </p:cNvSpPr>
          <p:nvPr/>
        </p:nvSpPr>
        <p:spPr>
          <a:xfrm>
            <a:off x="6918890" y="5450693"/>
            <a:ext cx="153930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Members</a:t>
            </a:r>
          </a:p>
        </p:txBody>
      </p:sp>
    </p:spTree>
    <p:extLst>
      <p:ext uri="{BB962C8B-B14F-4D97-AF65-F5344CB8AC3E}">
        <p14:creationId xmlns:p14="http://schemas.microsoft.com/office/powerpoint/2010/main" val="2944037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25CDA3-58D1-4768-9B10-B7D20A378EEF}"/>
              </a:ext>
            </a:extLst>
          </p:cNvPr>
          <p:cNvSpPr/>
          <p:nvPr/>
        </p:nvSpPr>
        <p:spPr>
          <a:xfrm>
            <a:off x="5562600" y="1187042"/>
            <a:ext cx="2362200" cy="5029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8AD003-D5CA-4D4D-A45C-00DB6EC13AC9}"/>
              </a:ext>
            </a:extLst>
          </p:cNvPr>
          <p:cNvSpPr/>
          <p:nvPr/>
        </p:nvSpPr>
        <p:spPr>
          <a:xfrm>
            <a:off x="5709364" y="2679650"/>
            <a:ext cx="2117564" cy="3416350"/>
          </a:xfrm>
          <a:prstGeom prst="rect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ASP.NET Core Rendering SDK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Sitecore ASP.NET Core Rendering Host</a:t>
            </a:r>
          </a:p>
        </p:txBody>
      </p:sp>
      <p:pic>
        <p:nvPicPr>
          <p:cNvPr id="3" name="Graphic 2" descr="User with solid fill">
            <a:extLst>
              <a:ext uri="{FF2B5EF4-FFF2-40B4-BE49-F238E27FC236}">
                <a16:creationId xmlns:a16="http://schemas.microsoft.com/office/drawing/2014/main" id="{68891ED6-F280-42A8-AD9C-96CFEAA0E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2200" y="4897139"/>
            <a:ext cx="914400" cy="9144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101DF1A-EA2D-454F-984D-9CF019760D81}"/>
              </a:ext>
            </a:extLst>
          </p:cNvPr>
          <p:cNvSpPr/>
          <p:nvPr/>
        </p:nvSpPr>
        <p:spPr>
          <a:xfrm>
            <a:off x="5791200" y="1479892"/>
            <a:ext cx="1987492" cy="762000"/>
          </a:xfrm>
          <a:prstGeom prst="ellipse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Headless Services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DA5F0A7-5238-4819-BFC1-37F42CA89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032724"/>
            <a:ext cx="2438400" cy="5183518"/>
          </a:xfrm>
          <a:prstGeom prst="rect">
            <a:avLst/>
          </a:prstGeom>
        </p:spPr>
      </p:pic>
      <p:sp>
        <p:nvSpPr>
          <p:cNvPr id="14" name="Arrow: Left 13">
            <a:extLst>
              <a:ext uri="{FF2B5EF4-FFF2-40B4-BE49-F238E27FC236}">
                <a16:creationId xmlns:a16="http://schemas.microsoft.com/office/drawing/2014/main" id="{8F51964E-DFBC-4444-A7C1-DA34945A2E8E}"/>
              </a:ext>
            </a:extLst>
          </p:cNvPr>
          <p:cNvSpPr/>
          <p:nvPr/>
        </p:nvSpPr>
        <p:spPr>
          <a:xfrm>
            <a:off x="3587037" y="1556092"/>
            <a:ext cx="2122327" cy="609600"/>
          </a:xfrm>
          <a:prstGeom prst="leftArrow">
            <a:avLst/>
          </a:prstGeom>
          <a:solidFill>
            <a:schemeClr val="accent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5F45099-72BC-4E26-8A90-CA665970D994}"/>
              </a:ext>
            </a:extLst>
          </p:cNvPr>
          <p:cNvSpPr>
            <a:spLocks noGrp="1"/>
          </p:cNvSpPr>
          <p:nvPr/>
        </p:nvSpPr>
        <p:spPr>
          <a:xfrm>
            <a:off x="6613496" y="6323835"/>
            <a:ext cx="58645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CD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CA2DBDC-1CBF-4D97-8A9F-9C603470A49C}"/>
              </a:ext>
            </a:extLst>
          </p:cNvPr>
          <p:cNvSpPr>
            <a:spLocks noGrp="1"/>
          </p:cNvSpPr>
          <p:nvPr/>
        </p:nvSpPr>
        <p:spPr>
          <a:xfrm>
            <a:off x="2221370" y="6323835"/>
            <a:ext cx="58645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CM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1A374E4-51D9-4006-9264-D916A7048BF5}"/>
              </a:ext>
            </a:extLst>
          </p:cNvPr>
          <p:cNvSpPr/>
          <p:nvPr/>
        </p:nvSpPr>
        <p:spPr>
          <a:xfrm>
            <a:off x="5943599" y="4844708"/>
            <a:ext cx="1752601" cy="1066800"/>
          </a:xfrm>
          <a:prstGeom prst="ellipse">
            <a:avLst/>
          </a:prstGeom>
          <a:solidFill>
            <a:srgbClr val="BA7A66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Rendering Engine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3A9AF78-1810-4C58-902E-37D1ECE2A7F1}"/>
              </a:ext>
            </a:extLst>
          </p:cNvPr>
          <p:cNvSpPr/>
          <p:nvPr/>
        </p:nvSpPr>
        <p:spPr>
          <a:xfrm>
            <a:off x="5943599" y="3064776"/>
            <a:ext cx="1752601" cy="1066800"/>
          </a:xfrm>
          <a:prstGeom prst="ellipse">
            <a:avLst/>
          </a:prstGeom>
          <a:solidFill>
            <a:srgbClr val="AC2DF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Layout Service Client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7E609751-F2C7-4401-B65F-31AAFDF7919E}"/>
              </a:ext>
            </a:extLst>
          </p:cNvPr>
          <p:cNvSpPr/>
          <p:nvPr/>
        </p:nvSpPr>
        <p:spPr>
          <a:xfrm>
            <a:off x="7826928" y="5130458"/>
            <a:ext cx="1914090" cy="495300"/>
          </a:xfrm>
          <a:prstGeom prst="leftArrow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2A6013-6E9D-41AD-B030-1DC72C174653}"/>
              </a:ext>
            </a:extLst>
          </p:cNvPr>
          <p:cNvSpPr/>
          <p:nvPr/>
        </p:nvSpPr>
        <p:spPr>
          <a:xfrm>
            <a:off x="5908645" y="3008184"/>
            <a:ext cx="1787555" cy="2973199"/>
          </a:xfrm>
          <a:prstGeom prst="rect">
            <a:avLst/>
          </a:prstGeom>
          <a:noFill/>
          <a:ln>
            <a:solidFill>
              <a:srgbClr val="09480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44089F50-6D76-422B-ADE4-80446F85E2B8}"/>
              </a:ext>
            </a:extLst>
          </p:cNvPr>
          <p:cNvSpPr/>
          <p:nvPr/>
        </p:nvSpPr>
        <p:spPr>
          <a:xfrm>
            <a:off x="6545248" y="2232171"/>
            <a:ext cx="479396" cy="762000"/>
          </a:xfrm>
          <a:prstGeom prst="upArrow">
            <a:avLst/>
          </a:prstGeom>
          <a:solidFill>
            <a:srgbClr val="AC2DF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CABA05-93E4-4E26-9621-FDF7951DD835}"/>
              </a:ext>
            </a:extLst>
          </p:cNvPr>
          <p:cNvSpPr txBox="1"/>
          <p:nvPr/>
        </p:nvSpPr>
        <p:spPr>
          <a:xfrm>
            <a:off x="5667790" y="2651645"/>
            <a:ext cx="3104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RENDER</a:t>
            </a:r>
          </a:p>
          <a:p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IN</a:t>
            </a:r>
          </a:p>
          <a:p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G</a:t>
            </a:r>
          </a:p>
          <a:p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en-AU" sz="1600" dirty="0">
                <a:solidFill>
                  <a:schemeClr val="bg1">
                    <a:lumMod val="50000"/>
                  </a:schemeClr>
                </a:solidFill>
              </a:rPr>
              <a:t>HOST</a:t>
            </a:r>
          </a:p>
        </p:txBody>
      </p:sp>
    </p:spTree>
    <p:extLst>
      <p:ext uri="{BB962C8B-B14F-4D97-AF65-F5344CB8AC3E}">
        <p14:creationId xmlns:p14="http://schemas.microsoft.com/office/powerpoint/2010/main" val="1786262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Sitecore Headless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D706A-2271-4BF6-BCF8-868BBB6B4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3000"/>
            <a:ext cx="5791200" cy="4743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1B411C-F439-4BDC-AF28-4FED548C5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32" y="1143000"/>
            <a:ext cx="5536642" cy="4743672"/>
          </a:xfrm>
          <a:prstGeom prst="rect">
            <a:avLst/>
          </a:prstGeom>
        </p:spPr>
      </p:pic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005502C-0F4F-402A-84E1-BB8815084519}"/>
              </a:ext>
            </a:extLst>
          </p:cNvPr>
          <p:cNvSpPr>
            <a:spLocks noGrp="1"/>
          </p:cNvSpPr>
          <p:nvPr/>
        </p:nvSpPr>
        <p:spPr>
          <a:xfrm>
            <a:off x="228600" y="6041567"/>
            <a:ext cx="1079027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u="sng" dirty="0">
                <a:solidFill>
                  <a:schemeClr val="bg1"/>
                </a:solidFill>
                <a:hlinkClick r:id="rId4"/>
              </a:rPr>
              <a:t>https://doc.sitecore.com/xp/en/developers/100/developer-tools/sitecore-headless-development-conceptual-overview.html</a:t>
            </a:r>
            <a:endParaRPr lang="en-AU" sz="24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15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Sitecore ASP.NET Core Application Layers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AEDE66-BE6B-46F9-BB19-116CE8CE70DA}"/>
              </a:ext>
            </a:extLst>
          </p:cNvPr>
          <p:cNvCxnSpPr/>
          <p:nvPr/>
        </p:nvCxnSpPr>
        <p:spPr>
          <a:xfrm>
            <a:off x="3505200" y="838200"/>
            <a:ext cx="0" cy="6019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26BF01-ECE2-464E-A2E1-59D915458D8B}"/>
              </a:ext>
            </a:extLst>
          </p:cNvPr>
          <p:cNvCxnSpPr/>
          <p:nvPr/>
        </p:nvCxnSpPr>
        <p:spPr>
          <a:xfrm>
            <a:off x="0" y="46482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221219-343B-45D5-89A0-F91995E553AB}"/>
              </a:ext>
            </a:extLst>
          </p:cNvPr>
          <p:cNvCxnSpPr/>
          <p:nvPr/>
        </p:nvCxnSpPr>
        <p:spPr>
          <a:xfrm>
            <a:off x="0" y="19050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87C4AA2-E9BE-4608-8F98-8E17D56FF879}"/>
              </a:ext>
            </a:extLst>
          </p:cNvPr>
          <p:cNvSpPr>
            <a:spLocks noGrp="1"/>
          </p:cNvSpPr>
          <p:nvPr/>
        </p:nvSpPr>
        <p:spPr>
          <a:xfrm>
            <a:off x="116406" y="5326941"/>
            <a:ext cx="266699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Rendering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(.Net Core App)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FF54BB7-DF7C-4F69-90E4-CAD1208CDC9A}"/>
              </a:ext>
            </a:extLst>
          </p:cNvPr>
          <p:cNvSpPr>
            <a:spLocks noGrp="1"/>
          </p:cNvSpPr>
          <p:nvPr/>
        </p:nvSpPr>
        <p:spPr>
          <a:xfrm>
            <a:off x="190158" y="2753819"/>
            <a:ext cx="129539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Platform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(.NET 4.8)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499A71E-5836-4D6E-BF05-A57500BE1D34}"/>
              </a:ext>
            </a:extLst>
          </p:cNvPr>
          <p:cNvSpPr>
            <a:spLocks noGrp="1"/>
          </p:cNvSpPr>
          <p:nvPr/>
        </p:nvSpPr>
        <p:spPr>
          <a:xfrm>
            <a:off x="190158" y="1029633"/>
            <a:ext cx="2857842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Shared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(.Net Standard)</a:t>
            </a:r>
          </a:p>
          <a:p>
            <a:endParaRPr lang="en-AU" sz="2400" b="1" dirty="0">
              <a:solidFill>
                <a:schemeClr val="bg1"/>
              </a:solidFill>
            </a:endParaRP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9157F4D2-DEF6-4E47-9203-8F95394C31C1}"/>
              </a:ext>
            </a:extLst>
          </p:cNvPr>
          <p:cNvSpPr>
            <a:spLocks noGrp="1"/>
          </p:cNvSpPr>
          <p:nvPr/>
        </p:nvSpPr>
        <p:spPr>
          <a:xfrm>
            <a:off x="3769797" y="1976010"/>
            <a:ext cx="6661561" cy="2450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b="1" dirty="0">
                <a:solidFill>
                  <a:schemeClr val="bg1"/>
                </a:solidFill>
              </a:rPr>
              <a:t>Sitecore  Pipeline Processor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b="1" dirty="0">
                <a:solidFill>
                  <a:schemeClr val="bg1"/>
                </a:solidFill>
              </a:rPr>
              <a:t>Sitecore Layout Service Resolver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b="1" dirty="0">
                <a:solidFill>
                  <a:schemeClr val="bg1"/>
                </a:solidFill>
              </a:rPr>
              <a:t>Any kind of patching logic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b="1" dirty="0">
                <a:solidFill>
                  <a:schemeClr val="bg1"/>
                </a:solidFill>
              </a:rPr>
              <a:t>Schema Extender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b="1" dirty="0">
                <a:solidFill>
                  <a:schemeClr val="bg1"/>
                </a:solidFill>
              </a:rPr>
              <a:t>Service / Application Logic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b="1" dirty="0">
                <a:solidFill>
                  <a:schemeClr val="bg1"/>
                </a:solidFill>
              </a:rPr>
              <a:t>References Sitecore Layout Service</a:t>
            </a:r>
            <a:endParaRPr lang="en-AU" sz="2000" b="1" dirty="0">
              <a:solidFill>
                <a:schemeClr val="bg1"/>
              </a:solidFill>
            </a:endParaRP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DF341E68-BC2B-44E8-8DB0-D04B554B1F9F}"/>
              </a:ext>
            </a:extLst>
          </p:cNvPr>
          <p:cNvSpPr>
            <a:spLocks noGrp="1"/>
          </p:cNvSpPr>
          <p:nvPr/>
        </p:nvSpPr>
        <p:spPr>
          <a:xfrm>
            <a:off x="3769797" y="862923"/>
            <a:ext cx="4973115" cy="8756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b="1" dirty="0">
                <a:solidFill>
                  <a:schemeClr val="bg1"/>
                </a:solidFill>
              </a:rPr>
              <a:t>Shared Model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b="1" dirty="0">
                <a:solidFill>
                  <a:schemeClr val="bg1"/>
                </a:solidFill>
              </a:rPr>
              <a:t>Any shared logic 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387E97D8-3EC6-4F33-BDFC-6A9EB23B8E15}"/>
              </a:ext>
            </a:extLst>
          </p:cNvPr>
          <p:cNvSpPr>
            <a:spLocks noGrp="1"/>
          </p:cNvSpPr>
          <p:nvPr/>
        </p:nvSpPr>
        <p:spPr>
          <a:xfrm>
            <a:off x="3810007" y="4648200"/>
            <a:ext cx="7772392" cy="20759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b="1" dirty="0">
                <a:solidFill>
                  <a:schemeClr val="bg1"/>
                </a:solidFill>
              </a:rPr>
              <a:t>Controller logic means APIs can be exposed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b="1" dirty="0">
                <a:solidFill>
                  <a:schemeClr val="bg1"/>
                </a:solidFill>
              </a:rPr>
              <a:t>References other .NET core projects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b="1" dirty="0">
                <a:solidFill>
                  <a:schemeClr val="bg1"/>
                </a:solidFill>
              </a:rPr>
              <a:t>As the name goes, views fall here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b="1" dirty="0">
                <a:solidFill>
                  <a:schemeClr val="bg1"/>
                </a:solidFill>
              </a:rPr>
              <a:t>References Sitecore Layout Service Client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000" b="1" dirty="0">
                <a:solidFill>
                  <a:schemeClr val="bg1"/>
                </a:solidFill>
              </a:rPr>
              <a:t>Cross-cutting calls must be through APIs as per headless principles</a:t>
            </a:r>
          </a:p>
        </p:txBody>
      </p:sp>
    </p:spTree>
    <p:extLst>
      <p:ext uri="{BB962C8B-B14F-4D97-AF65-F5344CB8AC3E}">
        <p14:creationId xmlns:p14="http://schemas.microsoft.com/office/powerpoint/2010/main" val="1100256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Sitecore ASP.NET Core Application Design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9B79FD-6489-4C3C-A9AC-493D8A809550}"/>
              </a:ext>
            </a:extLst>
          </p:cNvPr>
          <p:cNvCxnSpPr/>
          <p:nvPr/>
        </p:nvCxnSpPr>
        <p:spPr>
          <a:xfrm>
            <a:off x="5105400" y="838200"/>
            <a:ext cx="0" cy="6019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7F536BC-B0B1-47B1-A793-F488630B4257}"/>
              </a:ext>
            </a:extLst>
          </p:cNvPr>
          <p:cNvCxnSpPr/>
          <p:nvPr/>
        </p:nvCxnSpPr>
        <p:spPr>
          <a:xfrm>
            <a:off x="8839200" y="838200"/>
            <a:ext cx="0" cy="6019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2B2E0AF-24C4-4E36-8F5F-C48A44F8423C}"/>
              </a:ext>
            </a:extLst>
          </p:cNvPr>
          <p:cNvSpPr>
            <a:spLocks noGrp="1"/>
          </p:cNvSpPr>
          <p:nvPr/>
        </p:nvSpPr>
        <p:spPr>
          <a:xfrm>
            <a:off x="2872882" y="6367444"/>
            <a:ext cx="9906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2699F3-94AA-4B92-8F80-846DF63C1BC0}"/>
              </a:ext>
            </a:extLst>
          </p:cNvPr>
          <p:cNvSpPr>
            <a:spLocks noGrp="1"/>
          </p:cNvSpPr>
          <p:nvPr/>
        </p:nvSpPr>
        <p:spPr>
          <a:xfrm>
            <a:off x="6477000" y="6394783"/>
            <a:ext cx="9906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Feature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D8FD382-1A10-4A53-9063-9D2CE3D3C09D}"/>
              </a:ext>
            </a:extLst>
          </p:cNvPr>
          <p:cNvSpPr>
            <a:spLocks noGrp="1"/>
          </p:cNvSpPr>
          <p:nvPr/>
        </p:nvSpPr>
        <p:spPr>
          <a:xfrm>
            <a:off x="9829800" y="6415406"/>
            <a:ext cx="161856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Foundation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BAEDE66-BE6B-46F9-BB19-116CE8CE70DA}"/>
              </a:ext>
            </a:extLst>
          </p:cNvPr>
          <p:cNvCxnSpPr/>
          <p:nvPr/>
        </p:nvCxnSpPr>
        <p:spPr>
          <a:xfrm>
            <a:off x="1600200" y="838200"/>
            <a:ext cx="0" cy="60198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DE9B6-FA92-42EA-9416-DC192DD10CF8}"/>
              </a:ext>
            </a:extLst>
          </p:cNvPr>
          <p:cNvCxnSpPr/>
          <p:nvPr/>
        </p:nvCxnSpPr>
        <p:spPr>
          <a:xfrm>
            <a:off x="20625" y="6324600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26BF01-ECE2-464E-A2E1-59D915458D8B}"/>
              </a:ext>
            </a:extLst>
          </p:cNvPr>
          <p:cNvCxnSpPr/>
          <p:nvPr/>
        </p:nvCxnSpPr>
        <p:spPr>
          <a:xfrm>
            <a:off x="-42647" y="4495800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221219-343B-45D5-89A0-F91995E553AB}"/>
              </a:ext>
            </a:extLst>
          </p:cNvPr>
          <p:cNvCxnSpPr/>
          <p:nvPr/>
        </p:nvCxnSpPr>
        <p:spPr>
          <a:xfrm>
            <a:off x="19037" y="2621952"/>
            <a:ext cx="121920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87C4AA2-E9BE-4608-8F98-8E17D56FF879}"/>
              </a:ext>
            </a:extLst>
          </p:cNvPr>
          <p:cNvSpPr>
            <a:spLocks noGrp="1"/>
          </p:cNvSpPr>
          <p:nvPr/>
        </p:nvSpPr>
        <p:spPr>
          <a:xfrm>
            <a:off x="126751" y="4812365"/>
            <a:ext cx="144779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Rendering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(.Net Core App)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0FF54BB7-DF7C-4F69-90E4-CAD1208CDC9A}"/>
              </a:ext>
            </a:extLst>
          </p:cNvPr>
          <p:cNvSpPr>
            <a:spLocks noGrp="1"/>
          </p:cNvSpPr>
          <p:nvPr/>
        </p:nvSpPr>
        <p:spPr>
          <a:xfrm>
            <a:off x="154508" y="3141411"/>
            <a:ext cx="129539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Platform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(.NET 4.8)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499A71E-5836-4D6E-BF05-A57500BE1D34}"/>
              </a:ext>
            </a:extLst>
          </p:cNvPr>
          <p:cNvSpPr>
            <a:spLocks noGrp="1"/>
          </p:cNvSpPr>
          <p:nvPr/>
        </p:nvSpPr>
        <p:spPr>
          <a:xfrm>
            <a:off x="190158" y="1029633"/>
            <a:ext cx="1295397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Shared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(.Net Standard)</a:t>
            </a:r>
          </a:p>
          <a:p>
            <a:endParaRPr lang="en-AU" sz="2400" b="1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046C460-11ED-4FA7-A6E2-D05FC0988174}"/>
              </a:ext>
            </a:extLst>
          </p:cNvPr>
          <p:cNvSpPr/>
          <p:nvPr/>
        </p:nvSpPr>
        <p:spPr>
          <a:xfrm>
            <a:off x="2655997" y="4997034"/>
            <a:ext cx="1342300" cy="738657"/>
          </a:xfrm>
          <a:prstGeom prst="ellipse">
            <a:avLst/>
          </a:prstGeom>
          <a:solidFill>
            <a:srgbClr val="062D4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MVP Site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1F1F8E-5536-4F6F-814C-9CC3750267EA}"/>
              </a:ext>
            </a:extLst>
          </p:cNvPr>
          <p:cNvSpPr/>
          <p:nvPr/>
        </p:nvSpPr>
        <p:spPr>
          <a:xfrm>
            <a:off x="5382874" y="5511988"/>
            <a:ext cx="1506161" cy="738657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Forms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9C8C23E-162B-4AAC-AC7C-CBC6EC0B05F0}"/>
              </a:ext>
            </a:extLst>
          </p:cNvPr>
          <p:cNvSpPr/>
          <p:nvPr/>
        </p:nvSpPr>
        <p:spPr>
          <a:xfrm>
            <a:off x="5379609" y="4638952"/>
            <a:ext cx="1470857" cy="738657"/>
          </a:xfrm>
          <a:prstGeom prst="ellipse">
            <a:avLst/>
          </a:prstGeom>
          <a:solidFill>
            <a:srgbClr val="09480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Navigation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1EDA8D7-D220-41BF-9AB5-A8635322AEBC}"/>
              </a:ext>
            </a:extLst>
          </p:cNvPr>
          <p:cNvSpPr/>
          <p:nvPr/>
        </p:nvSpPr>
        <p:spPr>
          <a:xfrm>
            <a:off x="7097976" y="5503492"/>
            <a:ext cx="1470863" cy="73865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Social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675EC0F-3146-44E4-B6C0-83112286C4B5}"/>
              </a:ext>
            </a:extLst>
          </p:cNvPr>
          <p:cNvSpPr/>
          <p:nvPr/>
        </p:nvSpPr>
        <p:spPr>
          <a:xfrm>
            <a:off x="7086601" y="4635479"/>
            <a:ext cx="1470866" cy="738657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BasicContent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2B3F575-7D52-4FC9-B57F-957CA0D3E867}"/>
              </a:ext>
            </a:extLst>
          </p:cNvPr>
          <p:cNvSpPr/>
          <p:nvPr/>
        </p:nvSpPr>
        <p:spPr>
          <a:xfrm>
            <a:off x="8973302" y="5503492"/>
            <a:ext cx="1452715" cy="738657"/>
          </a:xfrm>
          <a:prstGeom prst="ellipse">
            <a:avLst/>
          </a:prstGeom>
          <a:solidFill>
            <a:srgbClr val="EF31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User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E1C1928-B0FC-47D5-9DF0-9D434C06DC58}"/>
              </a:ext>
            </a:extLst>
          </p:cNvPr>
          <p:cNvSpPr/>
          <p:nvPr/>
        </p:nvSpPr>
        <p:spPr>
          <a:xfrm>
            <a:off x="8948940" y="3666338"/>
            <a:ext cx="1452713" cy="738657"/>
          </a:xfrm>
          <a:prstGeom prst="ellipse">
            <a:avLst/>
          </a:prstGeom>
          <a:solidFill>
            <a:srgbClr val="3D70E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Sitecore Extensions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D51BF6C-E444-46E6-B802-0A1FA08DBDD2}"/>
              </a:ext>
            </a:extLst>
          </p:cNvPr>
          <p:cNvSpPr/>
          <p:nvPr/>
        </p:nvSpPr>
        <p:spPr>
          <a:xfrm>
            <a:off x="8948425" y="4619529"/>
            <a:ext cx="1432418" cy="73865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People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789AF6C-EAE0-4A8A-B8A5-09A8BE0C82FB}"/>
              </a:ext>
            </a:extLst>
          </p:cNvPr>
          <p:cNvSpPr/>
          <p:nvPr/>
        </p:nvSpPr>
        <p:spPr>
          <a:xfrm>
            <a:off x="5333495" y="3642620"/>
            <a:ext cx="1506161" cy="738657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Forms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257B6EB-9A98-494E-831B-860B6721095A}"/>
              </a:ext>
            </a:extLst>
          </p:cNvPr>
          <p:cNvSpPr/>
          <p:nvPr/>
        </p:nvSpPr>
        <p:spPr>
          <a:xfrm>
            <a:off x="5323945" y="1780667"/>
            <a:ext cx="1506161" cy="738657"/>
          </a:xfrm>
          <a:prstGeom prst="ellips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Forms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C11CBEF-9F0D-43A8-B46D-9BC383D59DBE}"/>
              </a:ext>
            </a:extLst>
          </p:cNvPr>
          <p:cNvSpPr/>
          <p:nvPr/>
        </p:nvSpPr>
        <p:spPr>
          <a:xfrm>
            <a:off x="7022091" y="1763941"/>
            <a:ext cx="1470866" cy="738657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BasicContent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C2F7F9A-992D-4CD1-BA23-3766930FC9BA}"/>
              </a:ext>
            </a:extLst>
          </p:cNvPr>
          <p:cNvSpPr/>
          <p:nvPr/>
        </p:nvSpPr>
        <p:spPr>
          <a:xfrm>
            <a:off x="7058202" y="2774817"/>
            <a:ext cx="1470866" cy="738657"/>
          </a:xfrm>
          <a:prstGeom prst="ellips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BasicContent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1A448B0-DCE2-49CD-A6A0-F974AC38AEC1}"/>
              </a:ext>
            </a:extLst>
          </p:cNvPr>
          <p:cNvSpPr/>
          <p:nvPr/>
        </p:nvSpPr>
        <p:spPr>
          <a:xfrm>
            <a:off x="10511393" y="2759627"/>
            <a:ext cx="1452715" cy="738657"/>
          </a:xfrm>
          <a:prstGeom prst="ellipse">
            <a:avLst/>
          </a:prstGeom>
          <a:solidFill>
            <a:srgbClr val="EF31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User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D8E09B2-92BB-415E-8610-FE547B02B86D}"/>
              </a:ext>
            </a:extLst>
          </p:cNvPr>
          <p:cNvSpPr/>
          <p:nvPr/>
        </p:nvSpPr>
        <p:spPr>
          <a:xfrm>
            <a:off x="5323002" y="2744946"/>
            <a:ext cx="1470857" cy="738657"/>
          </a:xfrm>
          <a:prstGeom prst="ellipse">
            <a:avLst/>
          </a:prstGeom>
          <a:solidFill>
            <a:srgbClr val="09480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Navigation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A1095C-6C21-481E-96A3-B3948B33CD48}"/>
              </a:ext>
            </a:extLst>
          </p:cNvPr>
          <p:cNvSpPr/>
          <p:nvPr/>
        </p:nvSpPr>
        <p:spPr>
          <a:xfrm>
            <a:off x="7054710" y="3657537"/>
            <a:ext cx="1470863" cy="73865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Social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6B4445-27BE-493F-AD67-EDEE338692A4}"/>
              </a:ext>
            </a:extLst>
          </p:cNvPr>
          <p:cNvSpPr/>
          <p:nvPr/>
        </p:nvSpPr>
        <p:spPr>
          <a:xfrm>
            <a:off x="6998676" y="878288"/>
            <a:ext cx="1470863" cy="73865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Social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74BD760-486D-43CF-A13E-6058D451ED78}"/>
              </a:ext>
            </a:extLst>
          </p:cNvPr>
          <p:cNvSpPr/>
          <p:nvPr/>
        </p:nvSpPr>
        <p:spPr>
          <a:xfrm>
            <a:off x="8937416" y="2767259"/>
            <a:ext cx="1432418" cy="738657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People</a:t>
            </a:r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011CF810-97E3-40CC-8775-F8C2000FB84A}"/>
              </a:ext>
            </a:extLst>
          </p:cNvPr>
          <p:cNvSpPr/>
          <p:nvPr/>
        </p:nvSpPr>
        <p:spPr>
          <a:xfrm>
            <a:off x="6053353" y="5614988"/>
            <a:ext cx="138633" cy="152401"/>
          </a:xfrm>
          <a:prstGeom prst="star5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A85A6398-A74E-4E7E-A8D2-DD51F981D940}"/>
              </a:ext>
            </a:extLst>
          </p:cNvPr>
          <p:cNvSpPr/>
          <p:nvPr/>
        </p:nvSpPr>
        <p:spPr>
          <a:xfrm>
            <a:off x="6011167" y="3732305"/>
            <a:ext cx="138633" cy="152401"/>
          </a:xfrm>
          <a:prstGeom prst="star5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0" name="Star: 5 Points 39">
            <a:extLst>
              <a:ext uri="{FF2B5EF4-FFF2-40B4-BE49-F238E27FC236}">
                <a16:creationId xmlns:a16="http://schemas.microsoft.com/office/drawing/2014/main" id="{8D959C3C-42CB-452B-BB6B-60CCB2B8AA1E}"/>
              </a:ext>
            </a:extLst>
          </p:cNvPr>
          <p:cNvSpPr/>
          <p:nvPr/>
        </p:nvSpPr>
        <p:spPr>
          <a:xfrm>
            <a:off x="6007708" y="1879929"/>
            <a:ext cx="138633" cy="152401"/>
          </a:xfrm>
          <a:prstGeom prst="star5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3" name="Flowchart: Decision 42">
            <a:extLst>
              <a:ext uri="{FF2B5EF4-FFF2-40B4-BE49-F238E27FC236}">
                <a16:creationId xmlns:a16="http://schemas.microsoft.com/office/drawing/2014/main" id="{7D13F5F3-3951-4874-9251-148511D58F19}"/>
              </a:ext>
            </a:extLst>
          </p:cNvPr>
          <p:cNvSpPr/>
          <p:nvPr/>
        </p:nvSpPr>
        <p:spPr>
          <a:xfrm>
            <a:off x="2792203" y="5224877"/>
            <a:ext cx="126748" cy="245692"/>
          </a:xfrm>
          <a:prstGeom prst="flowChartDecision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Flowchart: Decision 43">
            <a:extLst>
              <a:ext uri="{FF2B5EF4-FFF2-40B4-BE49-F238E27FC236}">
                <a16:creationId xmlns:a16="http://schemas.microsoft.com/office/drawing/2014/main" id="{70C37575-8DF6-495E-AA41-97A6D4B47FC1}"/>
              </a:ext>
            </a:extLst>
          </p:cNvPr>
          <p:cNvSpPr/>
          <p:nvPr/>
        </p:nvSpPr>
        <p:spPr>
          <a:xfrm>
            <a:off x="5537326" y="4900040"/>
            <a:ext cx="126748" cy="245692"/>
          </a:xfrm>
          <a:prstGeom prst="flowChartDecision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5" name="Flowchart: Decision 44">
            <a:extLst>
              <a:ext uri="{FF2B5EF4-FFF2-40B4-BE49-F238E27FC236}">
                <a16:creationId xmlns:a16="http://schemas.microsoft.com/office/drawing/2014/main" id="{7073314C-752B-4D03-A5CC-212D0C4B49D4}"/>
              </a:ext>
            </a:extLst>
          </p:cNvPr>
          <p:cNvSpPr/>
          <p:nvPr/>
        </p:nvSpPr>
        <p:spPr>
          <a:xfrm>
            <a:off x="5591366" y="5749974"/>
            <a:ext cx="126748" cy="245692"/>
          </a:xfrm>
          <a:prstGeom prst="flowChartDecision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2DF63ADE-9012-4711-9170-6147F043712A}"/>
              </a:ext>
            </a:extLst>
          </p:cNvPr>
          <p:cNvSpPr/>
          <p:nvPr/>
        </p:nvSpPr>
        <p:spPr>
          <a:xfrm>
            <a:off x="7253553" y="4900040"/>
            <a:ext cx="92212" cy="245692"/>
          </a:xfrm>
          <a:prstGeom prst="flowChartDecision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8" name="Flowchart: Decision 47">
            <a:extLst>
              <a:ext uri="{FF2B5EF4-FFF2-40B4-BE49-F238E27FC236}">
                <a16:creationId xmlns:a16="http://schemas.microsoft.com/office/drawing/2014/main" id="{7D5FD8F4-4843-47E0-8AF8-D192D3F1CB5A}"/>
              </a:ext>
            </a:extLst>
          </p:cNvPr>
          <p:cNvSpPr/>
          <p:nvPr/>
        </p:nvSpPr>
        <p:spPr>
          <a:xfrm>
            <a:off x="7357926" y="5758470"/>
            <a:ext cx="92212" cy="245692"/>
          </a:xfrm>
          <a:prstGeom prst="flowChartDecision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9" name="Flowchart: Decision 48">
            <a:extLst>
              <a:ext uri="{FF2B5EF4-FFF2-40B4-BE49-F238E27FC236}">
                <a16:creationId xmlns:a16="http://schemas.microsoft.com/office/drawing/2014/main" id="{51E24B03-E35B-468E-B495-4AD6BA2DC4D5}"/>
              </a:ext>
            </a:extLst>
          </p:cNvPr>
          <p:cNvSpPr/>
          <p:nvPr/>
        </p:nvSpPr>
        <p:spPr>
          <a:xfrm>
            <a:off x="9209401" y="4893262"/>
            <a:ext cx="92212" cy="245692"/>
          </a:xfrm>
          <a:prstGeom prst="flowChartDecision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0" name="Flowchart: Decision 49">
            <a:extLst>
              <a:ext uri="{FF2B5EF4-FFF2-40B4-BE49-F238E27FC236}">
                <a16:creationId xmlns:a16="http://schemas.microsoft.com/office/drawing/2014/main" id="{61F8A273-455E-403C-BE3B-126E7CD215A5}"/>
              </a:ext>
            </a:extLst>
          </p:cNvPr>
          <p:cNvSpPr/>
          <p:nvPr/>
        </p:nvSpPr>
        <p:spPr>
          <a:xfrm>
            <a:off x="9228651" y="5749974"/>
            <a:ext cx="92212" cy="245692"/>
          </a:xfrm>
          <a:prstGeom prst="flowChartDecision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CF385CA-9788-42DF-82C0-434A8AE9ED57}"/>
              </a:ext>
            </a:extLst>
          </p:cNvPr>
          <p:cNvSpPr/>
          <p:nvPr/>
        </p:nvSpPr>
        <p:spPr>
          <a:xfrm>
            <a:off x="2634245" y="3196480"/>
            <a:ext cx="1342300" cy="738657"/>
          </a:xfrm>
          <a:prstGeom prst="ellipse">
            <a:avLst/>
          </a:prstGeom>
          <a:solidFill>
            <a:srgbClr val="062D4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MVP Site</a:t>
            </a:r>
          </a:p>
        </p:txBody>
      </p:sp>
    </p:spTree>
    <p:extLst>
      <p:ext uri="{BB962C8B-B14F-4D97-AF65-F5344CB8AC3E}">
        <p14:creationId xmlns:p14="http://schemas.microsoft.com/office/powerpoint/2010/main" val="947241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Sitecore ASP.NET Core Application Features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CB5C246-B42C-48B9-A240-5AACAF68C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919878"/>
              </p:ext>
            </p:extLst>
          </p:nvPr>
        </p:nvGraphicFramePr>
        <p:xfrm>
          <a:off x="1676400" y="1295400"/>
          <a:ext cx="8280400" cy="5394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45869">
                  <a:extLst>
                    <a:ext uri="{9D8B030D-6E8A-4147-A177-3AD203B41FA5}">
                      <a16:colId xmlns:a16="http://schemas.microsoft.com/office/drawing/2014/main" val="3932749228"/>
                    </a:ext>
                  </a:extLst>
                </a:gridCol>
                <a:gridCol w="3234531">
                  <a:extLst>
                    <a:ext uri="{9D8B030D-6E8A-4147-A177-3AD203B41FA5}">
                      <a16:colId xmlns:a16="http://schemas.microsoft.com/office/drawing/2014/main" val="2948740574"/>
                    </a:ext>
                  </a:extLst>
                </a:gridCol>
              </a:tblGrid>
              <a:tr h="899160">
                <a:tc>
                  <a:txBody>
                    <a:bodyPr/>
                    <a:lstStyle/>
                    <a:p>
                      <a:r>
                        <a:rPr lang="en-AU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706955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r>
                        <a:rPr lang="en-AU" dirty="0"/>
                        <a:t>Independent, render Sitecore  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368394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r>
                        <a:rPr lang="en-AU" dirty="0"/>
                        <a:t>De-coupled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494182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r>
                        <a:rPr lang="en-AU" dirty="0"/>
                        <a:t>Light-weight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730531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r>
                        <a:rPr lang="en-AU" dirty="0"/>
                        <a:t>Consumes Sitecore Layout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346836"/>
                  </a:ext>
                </a:extLst>
              </a:tr>
              <a:tr h="899160">
                <a:tc>
                  <a:txBody>
                    <a:bodyPr/>
                    <a:lstStyle/>
                    <a:p>
                      <a:r>
                        <a:rPr lang="en-AU" dirty="0"/>
                        <a:t>Preview Code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861101"/>
                  </a:ext>
                </a:extLst>
              </a:tr>
            </a:tbl>
          </a:graphicData>
        </a:graphic>
      </p:graphicFrame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C55A2A72-1B1B-4F8C-A982-129784ADD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2400" y="3136916"/>
            <a:ext cx="914400" cy="91440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EE93315B-CF7E-4224-9349-08FECF432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6200" y="2180439"/>
            <a:ext cx="914400" cy="91440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12FD488A-4A42-4EC8-A0FF-0024E9448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2400" y="4046555"/>
            <a:ext cx="914400" cy="91440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00031984-2CC4-46D2-BD97-4FE4ABE44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2400" y="4960955"/>
            <a:ext cx="914400" cy="91440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86A280AB-B413-4CFA-993A-311192E8A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9619" y="582565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Sitecore ASP.NET Rendering SDK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51405-DDCC-402F-AC71-B70A40CD8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066800"/>
            <a:ext cx="9677400" cy="55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48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SIA Installation Errors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6FD9B02B-79F1-48D6-A02E-9A999267D03D}"/>
              </a:ext>
            </a:extLst>
          </p:cNvPr>
          <p:cNvSpPr>
            <a:spLocks noGrp="1"/>
          </p:cNvSpPr>
          <p:nvPr/>
        </p:nvSpPr>
        <p:spPr>
          <a:xfrm>
            <a:off x="331568" y="1030984"/>
            <a:ext cx="294503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Non-existent Solr Path: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FCB73-71DB-44D5-B397-1A61BC30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016303"/>
            <a:ext cx="84105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243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Sitecore ASP.</a:t>
            </a:r>
            <a:r>
              <a:rPr lang="en-AU" sz="4400"/>
              <a:t>NET Rendering View </a:t>
            </a:r>
            <a:r>
              <a:rPr lang="en-AU" sz="4400" dirty="0"/>
              <a:t>Types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DA9D0D6-43F5-4BCC-BCD3-E9C94C720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016732"/>
              </p:ext>
            </p:extLst>
          </p:nvPr>
        </p:nvGraphicFramePr>
        <p:xfrm>
          <a:off x="800100" y="1295400"/>
          <a:ext cx="10591800" cy="50461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314700">
                  <a:extLst>
                    <a:ext uri="{9D8B030D-6E8A-4147-A177-3AD203B41FA5}">
                      <a16:colId xmlns:a16="http://schemas.microsoft.com/office/drawing/2014/main" val="299471318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773187616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655634452"/>
                    </a:ext>
                  </a:extLst>
                </a:gridCol>
              </a:tblGrid>
              <a:tr h="803809">
                <a:tc>
                  <a:txBody>
                    <a:bodyPr/>
                    <a:lstStyle/>
                    <a:p>
                      <a:r>
                        <a:rPr lang="en-AU" dirty="0"/>
                        <a:t>Model-bound 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Custom 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Partial 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579568"/>
                  </a:ext>
                </a:extLst>
              </a:tr>
              <a:tr h="814973">
                <a:tc>
                  <a:txBody>
                    <a:bodyPr/>
                    <a:lstStyle/>
                    <a:p>
                      <a:r>
                        <a:rPr lang="en-AU" dirty="0"/>
                        <a:t>Most-commonly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Reusable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Structural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696230"/>
                  </a:ext>
                </a:extLst>
              </a:tr>
              <a:tr h="814973">
                <a:tc>
                  <a:txBody>
                    <a:bodyPr/>
                    <a:lstStyle/>
                    <a:p>
                      <a:r>
                        <a:rPr lang="en-AU" dirty="0"/>
                        <a:t>View backed by a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AU" dirty="0"/>
                        <a:t>Complex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Light-weight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045166"/>
                  </a:ext>
                </a:extLst>
              </a:tr>
              <a:tr h="261237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dirty="0"/>
                        <a:t>Navigation menus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dirty="0"/>
                        <a:t>Login panels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AU" dirty="0"/>
                        <a:t>Search bar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Placeholders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828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618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Startup.cs Functionality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DB35D4-DA8E-4D45-BE2E-4A054B238BF1}"/>
              </a:ext>
            </a:extLst>
          </p:cNvPr>
          <p:cNvSpPr>
            <a:spLocks noGrp="1"/>
          </p:cNvSpPr>
          <p:nvPr/>
        </p:nvSpPr>
        <p:spPr>
          <a:xfrm>
            <a:off x="325342" y="953361"/>
            <a:ext cx="11386514" cy="32667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Register the Sitecore Layout Service Client invoked by the Sitecore Rendering Engine.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Register the Sitecore Rendering Engine services.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Map a Sitecore rendering component name to an implementation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Forwarding of Scheme as X-Forwarded-Proto to the Layout Service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Enable support for the Experience Editor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Standard ASP.NET Core routing and static file support</a:t>
            </a:r>
          </a:p>
        </p:txBody>
      </p:sp>
    </p:spTree>
    <p:extLst>
      <p:ext uri="{BB962C8B-B14F-4D97-AF65-F5344CB8AC3E}">
        <p14:creationId xmlns:p14="http://schemas.microsoft.com/office/powerpoint/2010/main" val="4676926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Service registration in Startup.cs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4BCB851-061D-4B4F-B632-CF3DAF7B5430}"/>
              </a:ext>
            </a:extLst>
          </p:cNvPr>
          <p:cNvSpPr>
            <a:spLocks noGrp="1"/>
          </p:cNvSpPr>
          <p:nvPr/>
        </p:nvSpPr>
        <p:spPr>
          <a:xfrm>
            <a:off x="395681" y="6047160"/>
            <a:ext cx="1079027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u="sng" dirty="0">
                <a:solidFill>
                  <a:schemeClr val="bg1"/>
                </a:solidFill>
                <a:hlinkClick r:id="rId2"/>
              </a:rPr>
              <a:t>https://doc.sitecore.com/xp/en/developers/100/developer-tools/walkthrough--creating-a-view-component-with-custom-logic.html</a:t>
            </a:r>
            <a:endParaRPr lang="en-AU" sz="2400" b="1" u="sng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6BB4FB-8855-4885-90F1-2D245F064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52" y="1311395"/>
            <a:ext cx="7686675" cy="2619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81FB7-6BDB-4B50-ABA2-614029976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81" y="4492882"/>
            <a:ext cx="6238875" cy="1514475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5A2CC70-3807-4C87-BDBB-ED2AC2C0C98F}"/>
              </a:ext>
            </a:extLst>
          </p:cNvPr>
          <p:cNvSpPr>
            <a:spLocks noGrp="1"/>
          </p:cNvSpPr>
          <p:nvPr/>
        </p:nvSpPr>
        <p:spPr>
          <a:xfrm>
            <a:off x="411760" y="4033679"/>
            <a:ext cx="1079027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1600" b="1" dirty="0">
                <a:solidFill>
                  <a:schemeClr val="bg1"/>
                </a:solidFill>
              </a:rPr>
              <a:t>Custom View Component: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36B9358-F241-4B19-B375-3F3AE62876F5}"/>
              </a:ext>
            </a:extLst>
          </p:cNvPr>
          <p:cNvSpPr>
            <a:spLocks noGrp="1"/>
          </p:cNvSpPr>
          <p:nvPr/>
        </p:nvSpPr>
        <p:spPr>
          <a:xfrm>
            <a:off x="411760" y="869851"/>
            <a:ext cx="1079027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1600" b="1" dirty="0">
                <a:solidFill>
                  <a:schemeClr val="bg1"/>
                </a:solidFill>
              </a:rPr>
              <a:t>Model-bound View and Partial View Component:</a:t>
            </a:r>
          </a:p>
        </p:txBody>
      </p:sp>
    </p:spTree>
    <p:extLst>
      <p:ext uri="{BB962C8B-B14F-4D97-AF65-F5344CB8AC3E}">
        <p14:creationId xmlns:p14="http://schemas.microsoft.com/office/powerpoint/2010/main" val="1694240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Sitecore CLI Plugin Setup</a:t>
            </a:r>
          </a:p>
        </p:txBody>
      </p:sp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5B6DE507-AEA7-4983-8E12-671F09971B3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013569" y="6531356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25B56A-805F-46CB-8642-E94DE9BD58E4}"/>
              </a:ext>
            </a:extLst>
          </p:cNvPr>
          <p:cNvCxnSpPr>
            <a:cxnSpLocks/>
          </p:cNvCxnSpPr>
          <p:nvPr/>
        </p:nvCxnSpPr>
        <p:spPr>
          <a:xfrm>
            <a:off x="752125" y="948165"/>
            <a:ext cx="0" cy="551308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4D8F038-16D0-4837-9ED0-ED6AC1218DDB}"/>
              </a:ext>
            </a:extLst>
          </p:cNvPr>
          <p:cNvSpPr txBox="1"/>
          <p:nvPr/>
        </p:nvSpPr>
        <p:spPr>
          <a:xfrm>
            <a:off x="484049" y="613554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53A510-2299-4660-933E-591A4D809FD9}"/>
              </a:ext>
            </a:extLst>
          </p:cNvPr>
          <p:cNvSpPr/>
          <p:nvPr/>
        </p:nvSpPr>
        <p:spPr>
          <a:xfrm>
            <a:off x="606325" y="1155188"/>
            <a:ext cx="291600" cy="503798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8E3334A-071E-44E9-BFC3-7CF6A908BAE2}"/>
              </a:ext>
            </a:extLst>
          </p:cNvPr>
          <p:cNvCxnSpPr>
            <a:cxnSpLocks/>
            <a:endCxn id="53" idx="2"/>
          </p:cNvCxnSpPr>
          <p:nvPr/>
        </p:nvCxnSpPr>
        <p:spPr>
          <a:xfrm flipH="1">
            <a:off x="5930796" y="990600"/>
            <a:ext cx="52076" cy="5571902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3A84E53-BBF3-456E-B5F9-134B1D3C2CF3}"/>
              </a:ext>
            </a:extLst>
          </p:cNvPr>
          <p:cNvSpPr/>
          <p:nvPr/>
        </p:nvSpPr>
        <p:spPr>
          <a:xfrm>
            <a:off x="5820431" y="1219201"/>
            <a:ext cx="292059" cy="503798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D04DA18-3FDB-4333-B1D3-B8C6C5A51CAA}"/>
              </a:ext>
            </a:extLst>
          </p:cNvPr>
          <p:cNvCxnSpPr>
            <a:cxnSpLocks/>
          </p:cNvCxnSpPr>
          <p:nvPr/>
        </p:nvCxnSpPr>
        <p:spPr>
          <a:xfrm>
            <a:off x="11396455" y="974652"/>
            <a:ext cx="28725" cy="5486595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F07909E-98CC-4F37-8F13-C2B0117700A8}"/>
              </a:ext>
            </a:extLst>
          </p:cNvPr>
          <p:cNvSpPr/>
          <p:nvPr/>
        </p:nvSpPr>
        <p:spPr>
          <a:xfrm>
            <a:off x="11250656" y="1162548"/>
            <a:ext cx="291600" cy="503061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B2DDEE-B6AB-4070-8B0D-65049CF98484}"/>
              </a:ext>
            </a:extLst>
          </p:cNvPr>
          <p:cNvSpPr txBox="1"/>
          <p:nvPr/>
        </p:nvSpPr>
        <p:spPr>
          <a:xfrm>
            <a:off x="5317262" y="6193170"/>
            <a:ext cx="1227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PowerShell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3D6E96-D087-49F1-8201-DEE7BFAF49B7}"/>
              </a:ext>
            </a:extLst>
          </p:cNvPr>
          <p:cNvSpPr txBox="1"/>
          <p:nvPr/>
        </p:nvSpPr>
        <p:spPr>
          <a:xfrm>
            <a:off x="10798443" y="6125217"/>
            <a:ext cx="1231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File System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0A3D8D4-206C-4A85-92BA-D59DF35B31AA}"/>
              </a:ext>
            </a:extLst>
          </p:cNvPr>
          <p:cNvCxnSpPr>
            <a:cxnSpLocks/>
          </p:cNvCxnSpPr>
          <p:nvPr/>
        </p:nvCxnSpPr>
        <p:spPr>
          <a:xfrm flipV="1">
            <a:off x="897925" y="1395988"/>
            <a:ext cx="4959868" cy="19193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5F6EBA7-6300-4BFF-A9D1-55E5B109B553}"/>
              </a:ext>
            </a:extLst>
          </p:cNvPr>
          <p:cNvSpPr txBox="1"/>
          <p:nvPr/>
        </p:nvSpPr>
        <p:spPr>
          <a:xfrm>
            <a:off x="2395254" y="1045849"/>
            <a:ext cx="2601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Dotnet new tool-manifest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91AECC4-DD6E-4416-96A2-C1FE6CC400EC}"/>
              </a:ext>
            </a:extLst>
          </p:cNvPr>
          <p:cNvCxnSpPr>
            <a:cxnSpLocks/>
          </p:cNvCxnSpPr>
          <p:nvPr/>
        </p:nvCxnSpPr>
        <p:spPr>
          <a:xfrm>
            <a:off x="6131153" y="1580654"/>
            <a:ext cx="5119503" cy="0"/>
          </a:xfrm>
          <a:prstGeom prst="straightConnector1">
            <a:avLst/>
          </a:prstGeom>
          <a:ln w="3492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2752C767-C831-4659-B859-18F833EBB3CF}"/>
              </a:ext>
            </a:extLst>
          </p:cNvPr>
          <p:cNvSpPr txBox="1"/>
          <p:nvPr/>
        </p:nvSpPr>
        <p:spPr>
          <a:xfrm>
            <a:off x="7033583" y="1200494"/>
            <a:ext cx="318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Create .config\dotnet-tools.json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F9B7493-A00F-49F5-8C74-157BE7726D74}"/>
              </a:ext>
            </a:extLst>
          </p:cNvPr>
          <p:cNvCxnSpPr>
            <a:cxnSpLocks/>
          </p:cNvCxnSpPr>
          <p:nvPr/>
        </p:nvCxnSpPr>
        <p:spPr>
          <a:xfrm flipH="1">
            <a:off x="6087422" y="1828800"/>
            <a:ext cx="5163234" cy="12586"/>
          </a:xfrm>
          <a:prstGeom prst="straightConnector1">
            <a:avLst/>
          </a:prstGeom>
          <a:ln w="31750" cap="sq">
            <a:solidFill>
              <a:schemeClr val="bg1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A36BFBB-E0C4-40D8-9E09-E5FD9C0FA820}"/>
              </a:ext>
            </a:extLst>
          </p:cNvPr>
          <p:cNvSpPr txBox="1"/>
          <p:nvPr/>
        </p:nvSpPr>
        <p:spPr>
          <a:xfrm>
            <a:off x="1716534" y="1711873"/>
            <a:ext cx="37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Dotnet local tool manifest file created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5B82251-8B76-49F2-8D7E-687C68AA5B62}"/>
              </a:ext>
            </a:extLst>
          </p:cNvPr>
          <p:cNvCxnSpPr>
            <a:cxnSpLocks/>
          </p:cNvCxnSpPr>
          <p:nvPr/>
        </p:nvCxnSpPr>
        <p:spPr>
          <a:xfrm flipH="1">
            <a:off x="902157" y="2057048"/>
            <a:ext cx="4922944" cy="29364"/>
          </a:xfrm>
          <a:prstGeom prst="straightConnector1">
            <a:avLst/>
          </a:prstGeom>
          <a:ln w="31750" cap="sq">
            <a:solidFill>
              <a:schemeClr val="bg1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BDE983-2CA0-494D-A5CC-B12741114A4F}"/>
              </a:ext>
            </a:extLst>
          </p:cNvPr>
          <p:cNvCxnSpPr>
            <a:cxnSpLocks/>
          </p:cNvCxnSpPr>
          <p:nvPr/>
        </p:nvCxnSpPr>
        <p:spPr>
          <a:xfrm>
            <a:off x="958840" y="2556795"/>
            <a:ext cx="4846288" cy="8614"/>
          </a:xfrm>
          <a:prstGeom prst="straightConnector1">
            <a:avLst/>
          </a:prstGeom>
          <a:ln w="34925">
            <a:solidFill>
              <a:srgbClr val="1EEE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2DAD64B-110C-476A-ABE2-13D703B9C4C0}"/>
              </a:ext>
            </a:extLst>
          </p:cNvPr>
          <p:cNvSpPr txBox="1"/>
          <p:nvPr/>
        </p:nvSpPr>
        <p:spPr>
          <a:xfrm>
            <a:off x="1101526" y="2207580"/>
            <a:ext cx="4714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EEE41"/>
                </a:solidFill>
              </a:rPr>
              <a:t>dotnet tool install </a:t>
            </a:r>
            <a:r>
              <a:rPr lang="en-US" dirty="0" err="1">
                <a:solidFill>
                  <a:srgbClr val="1EEE41"/>
                </a:solidFill>
              </a:rPr>
              <a:t>Sitecore.CLI</a:t>
            </a:r>
            <a:r>
              <a:rPr lang="en-US" dirty="0">
                <a:solidFill>
                  <a:srgbClr val="1EEE41"/>
                </a:solidFill>
              </a:rPr>
              <a:t> --add-source https://sitecore.myget.org/F/sc-packages/api/v3/index.json</a:t>
            </a:r>
            <a:endParaRPr lang="en-AU" dirty="0">
              <a:solidFill>
                <a:srgbClr val="1EEE41"/>
              </a:solidFill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1B0B40E-9E00-4B59-A9BF-A656722A3DCB}"/>
              </a:ext>
            </a:extLst>
          </p:cNvPr>
          <p:cNvCxnSpPr>
            <a:cxnSpLocks/>
          </p:cNvCxnSpPr>
          <p:nvPr/>
        </p:nvCxnSpPr>
        <p:spPr>
          <a:xfrm>
            <a:off x="6131153" y="2725066"/>
            <a:ext cx="5119503" cy="0"/>
          </a:xfrm>
          <a:prstGeom prst="straightConnector1">
            <a:avLst/>
          </a:prstGeom>
          <a:ln w="34925">
            <a:solidFill>
              <a:srgbClr val="1EEE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5B4B7A9-788F-4219-9FE9-A018D58B6B9E}"/>
              </a:ext>
            </a:extLst>
          </p:cNvPr>
          <p:cNvSpPr txBox="1"/>
          <p:nvPr/>
        </p:nvSpPr>
        <p:spPr>
          <a:xfrm>
            <a:off x="6421613" y="2324684"/>
            <a:ext cx="454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1EEE41"/>
                </a:solidFill>
              </a:rPr>
              <a:t>Update CLI version in .config\dotnet-tools.json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662A7AB-B5A2-4097-B14C-8541DFABC812}"/>
              </a:ext>
            </a:extLst>
          </p:cNvPr>
          <p:cNvCxnSpPr>
            <a:cxnSpLocks/>
          </p:cNvCxnSpPr>
          <p:nvPr/>
        </p:nvCxnSpPr>
        <p:spPr>
          <a:xfrm flipH="1">
            <a:off x="6141504" y="3115765"/>
            <a:ext cx="5083639" cy="0"/>
          </a:xfrm>
          <a:prstGeom prst="straightConnector1">
            <a:avLst/>
          </a:prstGeom>
          <a:ln w="31750" cap="sq">
            <a:solidFill>
              <a:srgbClr val="1EEE41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5E0B541-79AA-411B-95A3-CFFD776BCF1A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897925" y="3601294"/>
            <a:ext cx="4934676" cy="72885"/>
          </a:xfrm>
          <a:prstGeom prst="straightConnector1">
            <a:avLst/>
          </a:prstGeom>
          <a:ln w="31750" cap="sq">
            <a:solidFill>
              <a:srgbClr val="1EEE41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E46FBBB-85FA-40B9-8CE5-FF530BCAB681}"/>
              </a:ext>
            </a:extLst>
          </p:cNvPr>
          <p:cNvSpPr txBox="1"/>
          <p:nvPr/>
        </p:nvSpPr>
        <p:spPr>
          <a:xfrm>
            <a:off x="1653950" y="3281441"/>
            <a:ext cx="420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EEE41"/>
                </a:solidFill>
              </a:rPr>
              <a:t>Tool 'sitecore.cli' was successfully installed.</a:t>
            </a:r>
            <a:endParaRPr lang="en-AU" dirty="0">
              <a:solidFill>
                <a:srgbClr val="1EEE41"/>
              </a:solidFill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F5E893C-186E-46BD-8FDA-282E881B99F7}"/>
              </a:ext>
            </a:extLst>
          </p:cNvPr>
          <p:cNvCxnSpPr>
            <a:cxnSpLocks/>
          </p:cNvCxnSpPr>
          <p:nvPr/>
        </p:nvCxnSpPr>
        <p:spPr>
          <a:xfrm>
            <a:off x="958840" y="4074038"/>
            <a:ext cx="4836235" cy="0"/>
          </a:xfrm>
          <a:prstGeom prst="straightConnector1">
            <a:avLst/>
          </a:prstGeom>
          <a:ln w="34925">
            <a:solidFill>
              <a:srgbClr val="13C2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CE195AAD-885E-4982-B034-429B78A7439A}"/>
              </a:ext>
            </a:extLst>
          </p:cNvPr>
          <p:cNvSpPr txBox="1"/>
          <p:nvPr/>
        </p:nvSpPr>
        <p:spPr>
          <a:xfrm>
            <a:off x="2398444" y="3704706"/>
            <a:ext cx="1992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13C2F9"/>
                </a:solidFill>
              </a:rPr>
              <a:t>Dotnet sitecore init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DACC12B2-A57D-4375-9835-B6E1392FE415}"/>
              </a:ext>
            </a:extLst>
          </p:cNvPr>
          <p:cNvCxnSpPr>
            <a:cxnSpLocks/>
          </p:cNvCxnSpPr>
          <p:nvPr/>
        </p:nvCxnSpPr>
        <p:spPr>
          <a:xfrm>
            <a:off x="6131153" y="4295637"/>
            <a:ext cx="5119503" cy="0"/>
          </a:xfrm>
          <a:prstGeom prst="straightConnector1">
            <a:avLst/>
          </a:prstGeom>
          <a:ln w="34925">
            <a:solidFill>
              <a:srgbClr val="13C2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32021D14-FB46-4AA7-8337-38CBCEB5AC4A}"/>
              </a:ext>
            </a:extLst>
          </p:cNvPr>
          <p:cNvSpPr txBox="1"/>
          <p:nvPr/>
        </p:nvSpPr>
        <p:spPr>
          <a:xfrm>
            <a:off x="6991214" y="3936863"/>
            <a:ext cx="330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rgbClr val="13C2F9"/>
                </a:solidFill>
              </a:rPr>
              <a:t>Create schemas and sitecore.json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78194BD-12B7-4354-A0B7-5F4CDD240F2F}"/>
              </a:ext>
            </a:extLst>
          </p:cNvPr>
          <p:cNvCxnSpPr>
            <a:cxnSpLocks/>
          </p:cNvCxnSpPr>
          <p:nvPr/>
        </p:nvCxnSpPr>
        <p:spPr>
          <a:xfrm flipH="1">
            <a:off x="6111010" y="4518611"/>
            <a:ext cx="5114133" cy="30306"/>
          </a:xfrm>
          <a:prstGeom prst="straightConnector1">
            <a:avLst/>
          </a:prstGeom>
          <a:ln w="31750" cap="sq">
            <a:solidFill>
              <a:srgbClr val="13C2F9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064EECD-4E3C-4CAE-9D3B-68467BEE07FF}"/>
              </a:ext>
            </a:extLst>
          </p:cNvPr>
          <p:cNvSpPr txBox="1"/>
          <p:nvPr/>
        </p:nvSpPr>
        <p:spPr>
          <a:xfrm>
            <a:off x="1326498" y="4383307"/>
            <a:ext cx="432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3C2F9"/>
                </a:solidFill>
              </a:rPr>
              <a:t>Plugin Helper couldn't find configuration file</a:t>
            </a:r>
            <a:endParaRPr lang="en-AU" dirty="0">
              <a:solidFill>
                <a:srgbClr val="13C2F9"/>
              </a:soli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3078A4B-4A96-4648-99B5-8DAFFE19A5F9}"/>
              </a:ext>
            </a:extLst>
          </p:cNvPr>
          <p:cNvCxnSpPr>
            <a:cxnSpLocks/>
          </p:cNvCxnSpPr>
          <p:nvPr/>
        </p:nvCxnSpPr>
        <p:spPr>
          <a:xfrm flipH="1">
            <a:off x="897925" y="4760606"/>
            <a:ext cx="4875888" cy="3783"/>
          </a:xfrm>
          <a:prstGeom prst="straightConnector1">
            <a:avLst/>
          </a:prstGeom>
          <a:ln w="31750" cap="sq">
            <a:solidFill>
              <a:srgbClr val="13C2F9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5CB0B6-4F72-4B09-A938-FD6E6A217640}"/>
              </a:ext>
            </a:extLst>
          </p:cNvPr>
          <p:cNvCxnSpPr>
            <a:cxnSpLocks/>
          </p:cNvCxnSpPr>
          <p:nvPr/>
        </p:nvCxnSpPr>
        <p:spPr>
          <a:xfrm>
            <a:off x="958840" y="5323515"/>
            <a:ext cx="4866259" cy="10485"/>
          </a:xfrm>
          <a:prstGeom prst="straightConnector1">
            <a:avLst/>
          </a:prstGeom>
          <a:ln w="349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FEB9DE-10DB-44B2-A32B-11FA3E7BF4DC}"/>
              </a:ext>
            </a:extLst>
          </p:cNvPr>
          <p:cNvCxnSpPr>
            <a:cxnSpLocks/>
          </p:cNvCxnSpPr>
          <p:nvPr/>
        </p:nvCxnSpPr>
        <p:spPr>
          <a:xfrm>
            <a:off x="6131153" y="5562600"/>
            <a:ext cx="5119503" cy="0"/>
          </a:xfrm>
          <a:prstGeom prst="straightConnector1">
            <a:avLst/>
          </a:prstGeom>
          <a:ln w="349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AFDAE64-AF42-45FD-8A69-0D4DB3EE6477}"/>
              </a:ext>
            </a:extLst>
          </p:cNvPr>
          <p:cNvSpPr txBox="1"/>
          <p:nvPr/>
        </p:nvSpPr>
        <p:spPr>
          <a:xfrm>
            <a:off x="1282450" y="4961095"/>
            <a:ext cx="434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dotnet sitecore plugin add -n &lt;plugin name&gt;</a:t>
            </a:r>
            <a:endParaRPr lang="en-AU" dirty="0">
              <a:solidFill>
                <a:srgbClr val="FFFF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6EA1EE-CA4F-4827-8B9C-4D584ADD93B4}"/>
              </a:ext>
            </a:extLst>
          </p:cNvPr>
          <p:cNvSpPr txBox="1"/>
          <p:nvPr/>
        </p:nvSpPr>
        <p:spPr>
          <a:xfrm>
            <a:off x="6036091" y="5178421"/>
            <a:ext cx="540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Download NuGet package to package_cache sub-folder </a:t>
            </a:r>
            <a:endParaRPr lang="en-AU" dirty="0">
              <a:solidFill>
                <a:srgbClr val="FFFF00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085D456-41DB-45B4-A551-2B43B1FCB2D0}"/>
              </a:ext>
            </a:extLst>
          </p:cNvPr>
          <p:cNvCxnSpPr>
            <a:cxnSpLocks/>
          </p:cNvCxnSpPr>
          <p:nvPr/>
        </p:nvCxnSpPr>
        <p:spPr>
          <a:xfrm flipH="1">
            <a:off x="6095999" y="5787356"/>
            <a:ext cx="5114133" cy="30306"/>
          </a:xfrm>
          <a:prstGeom prst="straightConnector1">
            <a:avLst/>
          </a:prstGeom>
          <a:ln w="31750" cap="sq">
            <a:solidFill>
              <a:srgbClr val="FFFF00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374D007-CB17-484A-95B5-4CB7675BE1E8}"/>
              </a:ext>
            </a:extLst>
          </p:cNvPr>
          <p:cNvCxnSpPr>
            <a:cxnSpLocks/>
          </p:cNvCxnSpPr>
          <p:nvPr/>
        </p:nvCxnSpPr>
        <p:spPr>
          <a:xfrm flipH="1">
            <a:off x="930194" y="5936401"/>
            <a:ext cx="4886005" cy="21831"/>
          </a:xfrm>
          <a:prstGeom prst="straightConnector1">
            <a:avLst/>
          </a:prstGeom>
          <a:ln w="31750" cap="sq">
            <a:solidFill>
              <a:srgbClr val="FFFF00"/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D3A4CCE-FB09-4305-8372-E8CD2DD3EA5F}"/>
              </a:ext>
            </a:extLst>
          </p:cNvPr>
          <p:cNvSpPr txBox="1"/>
          <p:nvPr/>
        </p:nvSpPr>
        <p:spPr>
          <a:xfrm>
            <a:off x="1176752" y="5614341"/>
            <a:ext cx="443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Successfully installed version &lt;Ver no.&gt; of plugin &lt;plugin name&gt;</a:t>
            </a:r>
            <a:endParaRPr lang="en-AU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027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Sitecore CLI – </a:t>
            </a:r>
            <a:r>
              <a:rPr lang="en-AU" sz="4400" dirty="0" err="1"/>
              <a:t>sitecore.json</a:t>
            </a:r>
            <a:endParaRPr lang="en-AU" sz="4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DB35D4-DA8E-4D45-BE2E-4A054B238BF1}"/>
              </a:ext>
            </a:extLst>
          </p:cNvPr>
          <p:cNvSpPr>
            <a:spLocks noGrp="1"/>
          </p:cNvSpPr>
          <p:nvPr/>
        </p:nvSpPr>
        <p:spPr>
          <a:xfrm>
            <a:off x="325342" y="953361"/>
            <a:ext cx="11386514" cy="21587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Specifies what CLI plugins were installed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If plugins are not installed, commands would not be available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The modules section specifies location of  json files having serialization information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If the module.json path is not specified here, serialization will not happen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380FB5-7452-43F2-BB6E-A4C03D57F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200400"/>
            <a:ext cx="6219825" cy="34099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A0356E-272B-4D5B-BB7E-957EB9F82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382" y="3200400"/>
            <a:ext cx="5368018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798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Sitecore CLI – module.json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0DB35D4-DA8E-4D45-BE2E-4A054B238BF1}"/>
              </a:ext>
            </a:extLst>
          </p:cNvPr>
          <p:cNvSpPr>
            <a:spLocks noGrp="1"/>
          </p:cNvSpPr>
          <p:nvPr/>
        </p:nvSpPr>
        <p:spPr>
          <a:xfrm>
            <a:off x="325342" y="953361"/>
            <a:ext cx="11386514" cy="38207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AU" sz="2400" b="1" dirty="0">
                <a:solidFill>
                  <a:schemeClr val="bg1"/>
                </a:solidFill>
              </a:rPr>
              <a:t>-    The module.json should be added to all folders where serialization must take place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The module.json has item includes that specifies what path must be serialized from the Sitecore tree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If no module.json is present in a folder or content tree path is not specified in module.json the concerned path is not serialized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Dotnet </a:t>
            </a:r>
            <a:r>
              <a:rPr lang="en-AU" sz="2400" b="1" dirty="0" err="1">
                <a:solidFill>
                  <a:schemeClr val="bg1"/>
                </a:solidFill>
              </a:rPr>
              <a:t>sitecore</a:t>
            </a:r>
            <a:r>
              <a:rPr lang="en-AU" sz="2400" b="1" dirty="0">
                <a:solidFill>
                  <a:schemeClr val="bg1"/>
                </a:solidFill>
              </a:rPr>
              <a:t> ser pull used to serialize items to file system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Dotnet </a:t>
            </a:r>
            <a:r>
              <a:rPr lang="en-AU" sz="2400" b="1" dirty="0" err="1">
                <a:solidFill>
                  <a:schemeClr val="bg1"/>
                </a:solidFill>
              </a:rPr>
              <a:t>sitecore</a:t>
            </a:r>
            <a:r>
              <a:rPr lang="en-AU" sz="2400" b="1" dirty="0">
                <a:solidFill>
                  <a:schemeClr val="bg1"/>
                </a:solidFill>
              </a:rPr>
              <a:t> ser push used to deserialize items from file system to Sitecore</a:t>
            </a:r>
          </a:p>
        </p:txBody>
      </p:sp>
    </p:spTree>
    <p:extLst>
      <p:ext uri="{BB962C8B-B14F-4D97-AF65-F5344CB8AC3E}">
        <p14:creationId xmlns:p14="http://schemas.microsoft.com/office/powerpoint/2010/main" val="15740522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Sitecore CLI – module.json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1902F-CFBC-449F-B26F-F8E127A8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918424"/>
            <a:ext cx="5196092" cy="58674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86D81D2-686C-4468-B18D-1BE00FECDAE9}"/>
              </a:ext>
            </a:extLst>
          </p:cNvPr>
          <p:cNvSpPr>
            <a:spLocks noGrp="1"/>
          </p:cNvSpPr>
          <p:nvPr/>
        </p:nvSpPr>
        <p:spPr>
          <a:xfrm>
            <a:off x="325342" y="953361"/>
            <a:ext cx="2341658" cy="4967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AU" sz="2400" b="1" dirty="0">
                <a:solidFill>
                  <a:schemeClr val="bg1"/>
                </a:solidFill>
              </a:rPr>
              <a:t>Structure:</a:t>
            </a:r>
          </a:p>
        </p:txBody>
      </p:sp>
    </p:spTree>
    <p:extLst>
      <p:ext uri="{BB962C8B-B14F-4D97-AF65-F5344CB8AC3E}">
        <p14:creationId xmlns:p14="http://schemas.microsoft.com/office/powerpoint/2010/main" val="40775337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Sitecore CLI – module.json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B1E45BF-C9F9-4CBB-838F-CDE312787AF9}"/>
              </a:ext>
            </a:extLst>
          </p:cNvPr>
          <p:cNvSpPr>
            <a:spLocks noGrp="1"/>
          </p:cNvSpPr>
          <p:nvPr/>
        </p:nvSpPr>
        <p:spPr>
          <a:xfrm>
            <a:off x="395681" y="6047160"/>
            <a:ext cx="1079027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u="sng" dirty="0">
                <a:solidFill>
                  <a:schemeClr val="bg1"/>
                </a:solidFill>
                <a:hlinkClick r:id="rId2"/>
              </a:rPr>
              <a:t>https://doc.sitecore.com/xp/en/developers/101/developer-tools/sitecore-content-serialization-configuration-reference.html</a:t>
            </a:r>
            <a:endParaRPr lang="en-AU" sz="2400" b="1" u="sn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BC0F8-1978-4EC2-9AAC-047C8D620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87" y="966787"/>
            <a:ext cx="103346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Sitecore CLI – module.json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A47671-ACE5-4995-9508-A9976D997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19200"/>
            <a:ext cx="74009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927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Sitecore CLI vs Sitecore for Visual Studio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5C4989F-94DF-4E2A-887D-DBBC1880E39C}"/>
              </a:ext>
            </a:extLst>
          </p:cNvPr>
          <p:cNvSpPr>
            <a:spLocks noGrp="1"/>
          </p:cNvSpPr>
          <p:nvPr/>
        </p:nvSpPr>
        <p:spPr>
          <a:xfrm>
            <a:off x="333665" y="5943600"/>
            <a:ext cx="1079027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u="sng" dirty="0">
                <a:solidFill>
                  <a:schemeClr val="bg1"/>
                </a:solidFill>
                <a:hlinkClick r:id="rId2"/>
              </a:rPr>
              <a:t>https://doc.sitecore.com/xp/en/developers/100/developer-tools/sitecore-for-visual-studio.html</a:t>
            </a:r>
            <a:endParaRPr lang="en-AU" sz="2400" b="1" u="sn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9D64A-A636-449A-BE7A-4C71B2E19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02" y="2362200"/>
            <a:ext cx="11350102" cy="3228975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77F44E6-D109-495A-9BDF-69D9E76D9438}"/>
              </a:ext>
            </a:extLst>
          </p:cNvPr>
          <p:cNvSpPr>
            <a:spLocks noGrp="1"/>
          </p:cNvSpPr>
          <p:nvPr/>
        </p:nvSpPr>
        <p:spPr>
          <a:xfrm>
            <a:off x="325342" y="953361"/>
            <a:ext cx="11386514" cy="10507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Both tools are created by Sitecore and compatible with one another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Although Sitecore for Visual Studio is licensed</a:t>
            </a:r>
          </a:p>
        </p:txBody>
      </p:sp>
    </p:spTree>
    <p:extLst>
      <p:ext uri="{BB962C8B-B14F-4D97-AF65-F5344CB8AC3E}">
        <p14:creationId xmlns:p14="http://schemas.microsoft.com/office/powerpoint/2010/main" val="2327680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Master vs Web DB</a:t>
            </a:r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ACAD4B9D-D1C4-4B3D-840C-196E8C1ABDC0}"/>
              </a:ext>
            </a:extLst>
          </p:cNvPr>
          <p:cNvSpPr/>
          <p:nvPr/>
        </p:nvSpPr>
        <p:spPr>
          <a:xfrm>
            <a:off x="1785457" y="2252444"/>
            <a:ext cx="2057400" cy="1981200"/>
          </a:xfrm>
          <a:prstGeom prst="flowChartMagneticDisk">
            <a:avLst/>
          </a:prstGeom>
          <a:solidFill>
            <a:schemeClr val="accent6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Master</a:t>
            </a:r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98A98FAB-B9CE-4399-8296-DE911F7F4A16}"/>
              </a:ext>
            </a:extLst>
          </p:cNvPr>
          <p:cNvSpPr/>
          <p:nvPr/>
        </p:nvSpPr>
        <p:spPr>
          <a:xfrm>
            <a:off x="8077200" y="2252444"/>
            <a:ext cx="2057400" cy="1981200"/>
          </a:xfrm>
          <a:prstGeom prst="flowChartMagneticDisk">
            <a:avLst/>
          </a:prstGeom>
          <a:solidFill>
            <a:schemeClr val="accent3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Web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6DCCA69-996C-46A9-98A8-20A5734AD61D}"/>
              </a:ext>
            </a:extLst>
          </p:cNvPr>
          <p:cNvSpPr/>
          <p:nvPr/>
        </p:nvSpPr>
        <p:spPr>
          <a:xfrm>
            <a:off x="4434412" y="2862044"/>
            <a:ext cx="2895600" cy="914400"/>
          </a:xfrm>
          <a:prstGeom prst="rightArrow">
            <a:avLst/>
          </a:prstGeom>
          <a:solidFill>
            <a:srgbClr val="AC2DF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Publish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0D89A21-23AF-484D-9485-061E26E58CF6}"/>
              </a:ext>
            </a:extLst>
          </p:cNvPr>
          <p:cNvSpPr>
            <a:spLocks noGrp="1"/>
          </p:cNvSpPr>
          <p:nvPr/>
        </p:nvSpPr>
        <p:spPr>
          <a:xfrm>
            <a:off x="1480657" y="4538444"/>
            <a:ext cx="30480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Unpublished Content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7FB294F-9C06-48A2-A45C-618808EA4907}"/>
              </a:ext>
            </a:extLst>
          </p:cNvPr>
          <p:cNvSpPr>
            <a:spLocks noGrp="1"/>
          </p:cNvSpPr>
          <p:nvPr/>
        </p:nvSpPr>
        <p:spPr>
          <a:xfrm>
            <a:off x="8077200" y="4605556"/>
            <a:ext cx="30480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Published Content</a:t>
            </a:r>
          </a:p>
        </p:txBody>
      </p:sp>
      <p:pic>
        <p:nvPicPr>
          <p:cNvPr id="12" name="Graphic 11" descr="User with solid fill">
            <a:extLst>
              <a:ext uri="{FF2B5EF4-FFF2-40B4-BE49-F238E27FC236}">
                <a16:creationId xmlns:a16="http://schemas.microsoft.com/office/drawing/2014/main" id="{8870242E-EEAF-4735-8328-769E0B2A2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1069" y="1450530"/>
            <a:ext cx="914400" cy="914400"/>
          </a:xfrm>
          <a:prstGeom prst="rect">
            <a:avLst/>
          </a:prstGeom>
        </p:spPr>
      </p:pic>
      <p:pic>
        <p:nvPicPr>
          <p:cNvPr id="14" name="Graphic 13" descr="User with solid fill">
            <a:extLst>
              <a:ext uri="{FF2B5EF4-FFF2-40B4-BE49-F238E27FC236}">
                <a16:creationId xmlns:a16="http://schemas.microsoft.com/office/drawing/2014/main" id="{E311B58C-8E11-4292-9099-0844CEDB6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1069" y="5025987"/>
            <a:ext cx="914400" cy="914400"/>
          </a:xfrm>
          <a:prstGeom prst="rect">
            <a:avLst/>
          </a:prstGeom>
        </p:spPr>
      </p:pic>
      <p:pic>
        <p:nvPicPr>
          <p:cNvPr id="16" name="Graphic 15" descr="User outline">
            <a:extLst>
              <a:ext uri="{FF2B5EF4-FFF2-40B4-BE49-F238E27FC236}">
                <a16:creationId xmlns:a16="http://schemas.microsoft.com/office/drawing/2014/main" id="{98B0E2B6-18E2-43E6-9654-546D0AD928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06543" y="1043598"/>
            <a:ext cx="914400" cy="914400"/>
          </a:xfrm>
          <a:prstGeom prst="rect">
            <a:avLst/>
          </a:prstGeom>
        </p:spPr>
      </p:pic>
      <p:pic>
        <p:nvPicPr>
          <p:cNvPr id="18" name="Graphic 17" descr="User outline">
            <a:extLst>
              <a:ext uri="{FF2B5EF4-FFF2-40B4-BE49-F238E27FC236}">
                <a16:creationId xmlns:a16="http://schemas.microsoft.com/office/drawing/2014/main" id="{CE1B93D1-499C-4162-91E6-DC8F91100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07718" y="2839475"/>
            <a:ext cx="914400" cy="914400"/>
          </a:xfrm>
          <a:prstGeom prst="rect">
            <a:avLst/>
          </a:prstGeom>
        </p:spPr>
      </p:pic>
      <p:pic>
        <p:nvPicPr>
          <p:cNvPr id="19" name="Graphic 18" descr="User outline">
            <a:extLst>
              <a:ext uri="{FF2B5EF4-FFF2-40B4-BE49-F238E27FC236}">
                <a16:creationId xmlns:a16="http://schemas.microsoft.com/office/drawing/2014/main" id="{C8FFB679-117F-45C6-86E7-36D7318896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07718" y="5049057"/>
            <a:ext cx="914400" cy="914400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461D49D-9F93-4BD2-912C-B75EE03DF62D}"/>
              </a:ext>
            </a:extLst>
          </p:cNvPr>
          <p:cNvSpPr>
            <a:spLocks noGrp="1"/>
          </p:cNvSpPr>
          <p:nvPr/>
        </p:nvSpPr>
        <p:spPr>
          <a:xfrm>
            <a:off x="11694061" y="1676400"/>
            <a:ext cx="472012" cy="4801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L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I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V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E</a:t>
            </a:r>
          </a:p>
          <a:p>
            <a:endParaRPr lang="en-AU" sz="2400" b="1" dirty="0">
              <a:solidFill>
                <a:schemeClr val="bg1"/>
              </a:solidFill>
            </a:endParaRPr>
          </a:p>
          <a:p>
            <a:r>
              <a:rPr lang="en-AU" sz="2400" b="1" dirty="0">
                <a:solidFill>
                  <a:schemeClr val="bg1"/>
                </a:solidFill>
              </a:rPr>
              <a:t>U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S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E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R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S</a:t>
            </a:r>
          </a:p>
          <a:p>
            <a:endParaRPr lang="en-AU" sz="2400" b="1" dirty="0">
              <a:solidFill>
                <a:schemeClr val="bg1"/>
              </a:solidFill>
            </a:endParaRPr>
          </a:p>
          <a:p>
            <a:endParaRPr lang="en-AU" sz="2400" b="1" dirty="0">
              <a:solidFill>
                <a:schemeClr val="bg1"/>
              </a:solidFill>
            </a:endParaRPr>
          </a:p>
          <a:p>
            <a:endParaRPr lang="en-AU" sz="2400" b="1" dirty="0">
              <a:solidFill>
                <a:schemeClr val="bg1"/>
              </a:solidFill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D2E613A4-5DFA-403B-9B08-0732DE975090}"/>
              </a:ext>
            </a:extLst>
          </p:cNvPr>
          <p:cNvSpPr>
            <a:spLocks noGrp="1"/>
          </p:cNvSpPr>
          <p:nvPr/>
        </p:nvSpPr>
        <p:spPr>
          <a:xfrm>
            <a:off x="413857" y="1019895"/>
            <a:ext cx="472012" cy="5909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C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O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N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T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E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N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T</a:t>
            </a:r>
          </a:p>
          <a:p>
            <a:endParaRPr lang="en-AU" sz="2400" b="1" dirty="0">
              <a:solidFill>
                <a:schemeClr val="bg1"/>
              </a:solidFill>
            </a:endParaRPr>
          </a:p>
          <a:p>
            <a:r>
              <a:rPr lang="en-AU" sz="2400" b="1" dirty="0">
                <a:solidFill>
                  <a:schemeClr val="bg1"/>
                </a:solidFill>
              </a:rPr>
              <a:t>E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D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I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T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O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R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S</a:t>
            </a:r>
          </a:p>
          <a:p>
            <a:endParaRPr lang="en-A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7894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Sitecore Docker Lifecycle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77F44E6-D109-495A-9BDF-69D9E76D9438}"/>
              </a:ext>
            </a:extLst>
          </p:cNvPr>
          <p:cNvSpPr>
            <a:spLocks noGrp="1"/>
          </p:cNvSpPr>
          <p:nvPr/>
        </p:nvSpPr>
        <p:spPr>
          <a:xfrm>
            <a:off x="325342" y="953361"/>
            <a:ext cx="11386514" cy="4967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The below flow describes general lifecycle of Sitecore Docker Container(s)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8C022-ABB3-41A3-A5C5-428D62997AB9}"/>
              </a:ext>
            </a:extLst>
          </p:cNvPr>
          <p:cNvSpPr/>
          <p:nvPr/>
        </p:nvSpPr>
        <p:spPr>
          <a:xfrm>
            <a:off x="3288171" y="1861206"/>
            <a:ext cx="1901302" cy="6771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.env file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BDA3396-5218-4414-A1A9-02B17B0B1EFD}"/>
              </a:ext>
            </a:extLst>
          </p:cNvPr>
          <p:cNvSpPr/>
          <p:nvPr/>
        </p:nvSpPr>
        <p:spPr>
          <a:xfrm>
            <a:off x="5374843" y="1931624"/>
            <a:ext cx="645851" cy="5418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951E8-7849-4D2A-8039-86B9CAAAA834}"/>
              </a:ext>
            </a:extLst>
          </p:cNvPr>
          <p:cNvSpPr/>
          <p:nvPr/>
        </p:nvSpPr>
        <p:spPr>
          <a:xfrm>
            <a:off x="6206064" y="1861206"/>
            <a:ext cx="1901302" cy="67710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Docker-compose.yml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6F29E90-7C76-48CE-9B26-D2B57D16DA1D}"/>
              </a:ext>
            </a:extLst>
          </p:cNvPr>
          <p:cNvSpPr/>
          <p:nvPr/>
        </p:nvSpPr>
        <p:spPr>
          <a:xfrm>
            <a:off x="2492876" y="1926007"/>
            <a:ext cx="645851" cy="547505"/>
          </a:xfrm>
          <a:prstGeom prst="right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366CE1-CEF4-4595-8ACD-E00D957E673A}"/>
              </a:ext>
            </a:extLst>
          </p:cNvPr>
          <p:cNvSpPr/>
          <p:nvPr/>
        </p:nvSpPr>
        <p:spPr>
          <a:xfrm>
            <a:off x="8316939" y="1909673"/>
            <a:ext cx="645851" cy="535564"/>
          </a:xfrm>
          <a:prstGeom prst="right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26B844-76E2-4E3A-B36A-4919A91C0B39}"/>
              </a:ext>
            </a:extLst>
          </p:cNvPr>
          <p:cNvSpPr/>
          <p:nvPr/>
        </p:nvSpPr>
        <p:spPr>
          <a:xfrm>
            <a:off x="9172363" y="1767226"/>
            <a:ext cx="2223781" cy="8382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Docker-compose up -d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A5147004-532E-43CF-8DD7-4EE73F94D52C}"/>
              </a:ext>
            </a:extLst>
          </p:cNvPr>
          <p:cNvSpPr/>
          <p:nvPr/>
        </p:nvSpPr>
        <p:spPr>
          <a:xfrm>
            <a:off x="9979453" y="2751285"/>
            <a:ext cx="609600" cy="553151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EFFEDF-B89E-4809-9049-FAC81E530674}"/>
              </a:ext>
            </a:extLst>
          </p:cNvPr>
          <p:cNvSpPr/>
          <p:nvPr/>
        </p:nvSpPr>
        <p:spPr>
          <a:xfrm>
            <a:off x="9296400" y="3429000"/>
            <a:ext cx="1981200" cy="90570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Containers up and running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4AA506EA-61C5-444B-8628-22BE74388A4C}"/>
              </a:ext>
            </a:extLst>
          </p:cNvPr>
          <p:cNvSpPr/>
          <p:nvPr/>
        </p:nvSpPr>
        <p:spPr>
          <a:xfrm>
            <a:off x="8240638" y="3595571"/>
            <a:ext cx="722152" cy="535564"/>
          </a:xfrm>
          <a:prstGeom prst="left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155C09-59C6-468D-906F-A5A35432F3C5}"/>
              </a:ext>
            </a:extLst>
          </p:cNvPr>
          <p:cNvSpPr/>
          <p:nvPr/>
        </p:nvSpPr>
        <p:spPr>
          <a:xfrm>
            <a:off x="5252315" y="3344253"/>
            <a:ext cx="2761621" cy="1011751"/>
          </a:xfrm>
          <a:prstGeom prst="ellipse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Docker-compose logs –f &lt;container name&gt;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E43D8BE6-1024-4FA1-909E-64B1EDB86753}"/>
              </a:ext>
            </a:extLst>
          </p:cNvPr>
          <p:cNvSpPr/>
          <p:nvPr/>
        </p:nvSpPr>
        <p:spPr>
          <a:xfrm>
            <a:off x="4056039" y="3551530"/>
            <a:ext cx="798451" cy="592188"/>
          </a:xfrm>
          <a:prstGeom prst="left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124F805-35F0-4CEB-8C1C-BC241577572B}"/>
              </a:ext>
            </a:extLst>
          </p:cNvPr>
          <p:cNvSpPr/>
          <p:nvPr/>
        </p:nvSpPr>
        <p:spPr>
          <a:xfrm>
            <a:off x="1692688" y="3384532"/>
            <a:ext cx="1981200" cy="90570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Displays log</a:t>
            </a:r>
          </a:p>
        </p:txBody>
      </p:sp>
      <p:sp>
        <p:nvSpPr>
          <p:cNvPr id="20" name="Arrow: Curved Right 19">
            <a:extLst>
              <a:ext uri="{FF2B5EF4-FFF2-40B4-BE49-F238E27FC236}">
                <a16:creationId xmlns:a16="http://schemas.microsoft.com/office/drawing/2014/main" id="{785BDD09-DC1F-4457-81D8-EC6E7495CE47}"/>
              </a:ext>
            </a:extLst>
          </p:cNvPr>
          <p:cNvSpPr/>
          <p:nvPr/>
        </p:nvSpPr>
        <p:spPr>
          <a:xfrm>
            <a:off x="441728" y="3697082"/>
            <a:ext cx="838200" cy="1700407"/>
          </a:xfrm>
          <a:prstGeom prst="curvedRight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6F2055-E7BC-4984-B8FF-8BA2A0714961}"/>
              </a:ext>
            </a:extLst>
          </p:cNvPr>
          <p:cNvSpPr/>
          <p:nvPr/>
        </p:nvSpPr>
        <p:spPr>
          <a:xfrm>
            <a:off x="1578789" y="4886661"/>
            <a:ext cx="2223781" cy="838200"/>
          </a:xfrm>
          <a:prstGeom prst="ellipse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Docker-compose down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5627075-7BDF-41FA-915C-4113D79C054B}"/>
              </a:ext>
            </a:extLst>
          </p:cNvPr>
          <p:cNvSpPr/>
          <p:nvPr/>
        </p:nvSpPr>
        <p:spPr>
          <a:xfrm>
            <a:off x="4101431" y="5013745"/>
            <a:ext cx="753059" cy="584032"/>
          </a:xfrm>
          <a:prstGeom prst="right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4017D7-6649-4A23-B64A-95119672105C}"/>
              </a:ext>
            </a:extLst>
          </p:cNvPr>
          <p:cNvSpPr/>
          <p:nvPr/>
        </p:nvSpPr>
        <p:spPr>
          <a:xfrm>
            <a:off x="5358330" y="4917694"/>
            <a:ext cx="1981200" cy="90570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Containers Stopped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8D6A877-A5A7-4C47-88CE-2CC80DBBDDA8}"/>
              </a:ext>
            </a:extLst>
          </p:cNvPr>
          <p:cNvSpPr/>
          <p:nvPr/>
        </p:nvSpPr>
        <p:spPr>
          <a:xfrm>
            <a:off x="326740" y="1767217"/>
            <a:ext cx="1981200" cy="90570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Fill Variable Values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01E61BE-DCEA-4687-B567-5541729C2A34}"/>
              </a:ext>
            </a:extLst>
          </p:cNvPr>
          <p:cNvSpPr>
            <a:spLocks noGrp="1"/>
          </p:cNvSpPr>
          <p:nvPr/>
        </p:nvSpPr>
        <p:spPr>
          <a:xfrm>
            <a:off x="325342" y="5993910"/>
            <a:ext cx="1108839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i="1" dirty="0">
                <a:solidFill>
                  <a:srgbClr val="28DFF8"/>
                </a:solidFill>
              </a:rPr>
              <a:t>Tip: From Sitecore 10, Sitecore Container Registry provides base container images for production and development environments</a:t>
            </a:r>
          </a:p>
        </p:txBody>
      </p:sp>
    </p:spTree>
    <p:extLst>
      <p:ext uri="{BB962C8B-B14F-4D97-AF65-F5344CB8AC3E}">
        <p14:creationId xmlns:p14="http://schemas.microsoft.com/office/powerpoint/2010/main" val="1601452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.env file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77F44E6-D109-495A-9BDF-69D9E76D9438}"/>
              </a:ext>
            </a:extLst>
          </p:cNvPr>
          <p:cNvSpPr>
            <a:spLocks noGrp="1"/>
          </p:cNvSpPr>
          <p:nvPr/>
        </p:nvSpPr>
        <p:spPr>
          <a:xfrm>
            <a:off x="325342" y="953361"/>
            <a:ext cx="7066058" cy="32667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The HOST_LICENSE_FOLDER stores the location of license file while SITECORE_LICENSE variable stores the compressed license value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If you receive a conversion error as part of compressing the license file (as below) then use HOST_LICENSE_FOLDER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6698CD-4BB8-406F-A86D-07A393E87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180" y="1028700"/>
            <a:ext cx="4002833" cy="4800600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44252E6-2F2E-4543-944C-64D44FCA3A5A}"/>
              </a:ext>
            </a:extLst>
          </p:cNvPr>
          <p:cNvSpPr>
            <a:spLocks noGrp="1"/>
          </p:cNvSpPr>
          <p:nvPr/>
        </p:nvSpPr>
        <p:spPr>
          <a:xfrm>
            <a:off x="333665" y="5943600"/>
            <a:ext cx="1079027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u="sng" dirty="0">
                <a:solidFill>
                  <a:schemeClr val="bg1"/>
                </a:solidFill>
                <a:hlinkClick r:id="rId3"/>
              </a:rPr>
              <a:t>https://sitecore.stackexchange.com/questions/25991/identity-server-container-fails-to-launch-due-to-license-error-using-headless-ge</a:t>
            </a:r>
            <a:endParaRPr lang="en-AU" sz="2400" b="1" u="sng" dirty="0">
              <a:solidFill>
                <a:schemeClr val="bg1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F3CB02B-64A2-4945-AB8F-B14A88089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391407"/>
            <a:ext cx="6010155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inherit"/>
              </a:rPr>
              <a:t>Unhandled Exception: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inherit"/>
              </a:rPr>
              <a:t>System.FormatException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inherit"/>
              </a:rPr>
              <a:t>: The input is not a valid Base-64 string as it contains a non-base 64 character, more than two padding characters, or an illegal character among the padding characters. at System.Convert.FromBase64CharPtr(Char*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inherit"/>
              </a:rPr>
              <a:t>inputPtr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inherit"/>
              </a:rPr>
              <a:t>, Int32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inherit"/>
              </a:rPr>
              <a:t>inputLength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inherit"/>
              </a:rPr>
              <a:t>) at System.Convert.FromBase64String(String s)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6120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742" y="304800"/>
            <a:ext cx="11386515" cy="738664"/>
          </a:xfrm>
        </p:spPr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1026" name="Picture 2" descr="F:\Check This\Desktop\Sitecore\WIP\Q&amp;A Image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2245" y="1181100"/>
            <a:ext cx="7587507" cy="44958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9500" y="5915025"/>
            <a:ext cx="9525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D029A0-CC70-4C82-80A8-777430B96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80695"/>
            <a:ext cx="1905000" cy="41163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4A69E9-F492-470E-9361-B5F233B1F82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234700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Master vs Web DB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225A32-DE48-4E3A-AA2F-7059B04F1672}"/>
              </a:ext>
            </a:extLst>
          </p:cNvPr>
          <p:cNvSpPr>
            <a:spLocks noGrp="1"/>
          </p:cNvSpPr>
          <p:nvPr/>
        </p:nvSpPr>
        <p:spPr>
          <a:xfrm>
            <a:off x="331568" y="1030984"/>
            <a:ext cx="5764432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Master DB to edit content while Web DB is used to store live data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BCDD39-2BCB-4F46-9296-1443AF8E5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813" y="1416039"/>
            <a:ext cx="5410200" cy="498472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75C7084-49FC-44C5-B338-039E95514EF1}"/>
              </a:ext>
            </a:extLst>
          </p:cNvPr>
          <p:cNvSpPr>
            <a:spLocks noGrp="1"/>
          </p:cNvSpPr>
          <p:nvPr/>
        </p:nvSpPr>
        <p:spPr>
          <a:xfrm>
            <a:off x="296466" y="2514600"/>
            <a:ext cx="559869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Content changes made in Web DB will be overwritten by next publish so, always changes must go from master -&gt; web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DEEE7C-6CCE-4DD2-AFFC-FD8A5DF1DEC2}"/>
              </a:ext>
            </a:extLst>
          </p:cNvPr>
          <p:cNvSpPr>
            <a:spLocks noGrp="1"/>
          </p:cNvSpPr>
          <p:nvPr/>
        </p:nvSpPr>
        <p:spPr>
          <a:xfrm>
            <a:off x="353822" y="4191000"/>
            <a:ext cx="5598690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Publishing Wizard:</a:t>
            </a:r>
          </a:p>
          <a:p>
            <a:endParaRPr lang="en-AU" sz="2400" b="1" dirty="0">
              <a:solidFill>
                <a:schemeClr val="bg1"/>
              </a:solidFill>
            </a:endParaRPr>
          </a:p>
          <a:p>
            <a:r>
              <a:rPr lang="en-AU" sz="2400" b="1" dirty="0">
                <a:solidFill>
                  <a:schemeClr val="bg1"/>
                </a:solidFill>
              </a:rPr>
              <a:t>Content Editor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Experience Editor</a:t>
            </a:r>
          </a:p>
          <a:p>
            <a:r>
              <a:rPr lang="en-AU" sz="2400" b="1" dirty="0">
                <a:solidFill>
                  <a:schemeClr val="bg1"/>
                </a:solidFill>
              </a:rPr>
              <a:t>Sitecore Desktop</a:t>
            </a:r>
          </a:p>
        </p:txBody>
      </p:sp>
    </p:spTree>
    <p:extLst>
      <p:ext uri="{BB962C8B-B14F-4D97-AF65-F5344CB8AC3E}">
        <p14:creationId xmlns:p14="http://schemas.microsoft.com/office/powerpoint/2010/main" val="1229929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Templates or Data templates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225A32-DE48-4E3A-AA2F-7059B04F1672}"/>
              </a:ext>
            </a:extLst>
          </p:cNvPr>
          <p:cNvSpPr>
            <a:spLocks noGrp="1"/>
          </p:cNvSpPr>
          <p:nvPr/>
        </p:nvSpPr>
        <p:spPr>
          <a:xfrm>
            <a:off x="334364" y="1046364"/>
            <a:ext cx="362803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Nothing but data structures</a:t>
            </a:r>
            <a:endParaRPr lang="en-AU" sz="2400" b="1" u="sng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BC3FDD-7428-4072-ABEF-DB0543AE7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8" y="1524001"/>
            <a:ext cx="11410950" cy="43434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8912DEE-62F3-4173-AAAB-728C6AAA20BC}"/>
              </a:ext>
            </a:extLst>
          </p:cNvPr>
          <p:cNvSpPr>
            <a:spLocks noGrp="1"/>
          </p:cNvSpPr>
          <p:nvPr/>
        </p:nvSpPr>
        <p:spPr>
          <a:xfrm>
            <a:off x="334364" y="6172200"/>
            <a:ext cx="1109563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</a:rPr>
              <a:t>When you select types like </a:t>
            </a:r>
            <a:r>
              <a:rPr lang="en-AU" sz="2400" b="1" dirty="0" err="1">
                <a:solidFill>
                  <a:schemeClr val="bg1"/>
                </a:solidFill>
              </a:rPr>
              <a:t>multilist</a:t>
            </a:r>
            <a:r>
              <a:rPr lang="en-AU" sz="2400" b="1" dirty="0">
                <a:solidFill>
                  <a:schemeClr val="bg1"/>
                </a:solidFill>
              </a:rPr>
              <a:t> / </a:t>
            </a:r>
            <a:r>
              <a:rPr lang="en-AU" sz="2400" b="1" dirty="0" err="1">
                <a:solidFill>
                  <a:schemeClr val="bg1"/>
                </a:solidFill>
              </a:rPr>
              <a:t>droptree</a:t>
            </a:r>
            <a:r>
              <a:rPr lang="en-AU" sz="2400" b="1" dirty="0">
                <a:solidFill>
                  <a:schemeClr val="bg1"/>
                </a:solidFill>
              </a:rPr>
              <a:t> / </a:t>
            </a:r>
            <a:r>
              <a:rPr lang="en-AU" sz="2400" b="1" dirty="0" err="1">
                <a:solidFill>
                  <a:schemeClr val="bg1"/>
                </a:solidFill>
              </a:rPr>
              <a:t>treelist</a:t>
            </a:r>
            <a:r>
              <a:rPr lang="en-AU" sz="2400" b="1" dirty="0">
                <a:solidFill>
                  <a:schemeClr val="bg1"/>
                </a:solidFill>
              </a:rPr>
              <a:t>, you must set the source too</a:t>
            </a:r>
            <a:endParaRPr lang="en-AU" sz="24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036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A2350-D338-456B-8BBA-4002DD900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8" y="72176"/>
            <a:ext cx="11386515" cy="677108"/>
          </a:xfrm>
        </p:spPr>
        <p:txBody>
          <a:bodyPr/>
          <a:lstStyle/>
          <a:p>
            <a:r>
              <a:rPr lang="en-AU" sz="4400" dirty="0"/>
              <a:t>Standard Values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225A32-DE48-4E3A-AA2F-7059B04F1672}"/>
              </a:ext>
            </a:extLst>
          </p:cNvPr>
          <p:cNvSpPr>
            <a:spLocks noGrp="1"/>
          </p:cNvSpPr>
          <p:nvPr/>
        </p:nvSpPr>
        <p:spPr>
          <a:xfrm>
            <a:off x="185132" y="6047160"/>
            <a:ext cx="11633245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b="1" dirty="0">
                <a:solidFill>
                  <a:schemeClr val="bg1"/>
                </a:solidFill>
                <a:hlinkClick r:id="rId2"/>
              </a:rPr>
              <a:t>https://doc.sitecore.com/xp/en/developers/100/sitecore-experience-manager/standard-values.html</a:t>
            </a:r>
            <a:endParaRPr lang="en-AU" sz="2400" b="1" u="sng" dirty="0">
              <a:solidFill>
                <a:schemeClr val="bg1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A79A0BA-3F58-42AF-8D10-B1335D40444A}"/>
              </a:ext>
            </a:extLst>
          </p:cNvPr>
          <p:cNvSpPr>
            <a:spLocks noGrp="1"/>
          </p:cNvSpPr>
          <p:nvPr/>
        </p:nvSpPr>
        <p:spPr>
          <a:xfrm>
            <a:off x="323739" y="1066800"/>
            <a:ext cx="5238858" cy="2712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Default value for field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AU" sz="2400" b="1" dirty="0">
                <a:solidFill>
                  <a:schemeClr val="bg1"/>
                </a:solidFill>
              </a:rPr>
              <a:t>Fallback value when field value is null</a:t>
            </a:r>
          </a:p>
          <a:p>
            <a:pPr>
              <a:lnSpc>
                <a:spcPct val="150000"/>
              </a:lnSpc>
            </a:pPr>
            <a:r>
              <a:rPr lang="en-AU" sz="2400" b="1" i="1" dirty="0">
                <a:solidFill>
                  <a:srgbClr val="28DFF8"/>
                </a:solidFill>
              </a:rPr>
              <a:t>Good practice to setup Presentation Details since it standardizes content creation process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3BB3A4D-AE1B-4BA1-BA7F-20D3C7CFCA75}"/>
              </a:ext>
            </a:extLst>
          </p:cNvPr>
          <p:cNvSpPr>
            <a:spLocks noGrp="1"/>
          </p:cNvSpPr>
          <p:nvPr/>
        </p:nvSpPr>
        <p:spPr>
          <a:xfrm>
            <a:off x="5791201" y="990600"/>
            <a:ext cx="6553200" cy="43747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AU" sz="2400" b="1" u="sng" dirty="0">
                <a:solidFill>
                  <a:schemeClr val="bg1"/>
                </a:solidFill>
              </a:rPr>
              <a:t>Tokens</a:t>
            </a:r>
            <a:r>
              <a:rPr lang="en-AU" sz="2400" b="1" dirty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AU" sz="2400" b="1" dirty="0">
                <a:solidFill>
                  <a:schemeClr val="bg1"/>
                </a:solidFill>
              </a:rPr>
              <a:t>$name: The name of the item</a:t>
            </a:r>
          </a:p>
          <a:p>
            <a:pPr>
              <a:lnSpc>
                <a:spcPct val="150000"/>
              </a:lnSpc>
            </a:pPr>
            <a:r>
              <a:rPr lang="en-AU" sz="2400" b="1" dirty="0">
                <a:solidFill>
                  <a:schemeClr val="bg1"/>
                </a:solidFill>
              </a:rPr>
              <a:t>$id: The ID of the item</a:t>
            </a:r>
          </a:p>
          <a:p>
            <a:pPr>
              <a:lnSpc>
                <a:spcPct val="150000"/>
              </a:lnSpc>
            </a:pPr>
            <a:r>
              <a:rPr lang="en-AU" sz="2400" b="1" dirty="0">
                <a:solidFill>
                  <a:schemeClr val="bg1"/>
                </a:solidFill>
              </a:rPr>
              <a:t>$</a:t>
            </a:r>
            <a:r>
              <a:rPr lang="en-AU" sz="2400" b="1" dirty="0" err="1">
                <a:solidFill>
                  <a:schemeClr val="bg1"/>
                </a:solidFill>
              </a:rPr>
              <a:t>parentid</a:t>
            </a:r>
            <a:r>
              <a:rPr lang="en-AU" sz="2400" b="1" dirty="0">
                <a:solidFill>
                  <a:schemeClr val="bg1"/>
                </a:solidFill>
              </a:rPr>
              <a:t>: The ID of the parent item</a:t>
            </a:r>
          </a:p>
          <a:p>
            <a:pPr>
              <a:lnSpc>
                <a:spcPct val="150000"/>
              </a:lnSpc>
            </a:pPr>
            <a:r>
              <a:rPr lang="en-AU" sz="2400" b="1" dirty="0">
                <a:solidFill>
                  <a:schemeClr val="bg1"/>
                </a:solidFill>
              </a:rPr>
              <a:t>$</a:t>
            </a:r>
            <a:r>
              <a:rPr lang="en-AU" sz="2400" b="1" dirty="0" err="1">
                <a:solidFill>
                  <a:schemeClr val="bg1"/>
                </a:solidFill>
              </a:rPr>
              <a:t>parentname</a:t>
            </a:r>
            <a:r>
              <a:rPr lang="en-AU" sz="2400" b="1" dirty="0">
                <a:solidFill>
                  <a:schemeClr val="bg1"/>
                </a:solidFill>
              </a:rPr>
              <a:t>: The name of the parent item</a:t>
            </a:r>
          </a:p>
          <a:p>
            <a:pPr>
              <a:lnSpc>
                <a:spcPct val="150000"/>
              </a:lnSpc>
            </a:pPr>
            <a:r>
              <a:rPr lang="en-AU" sz="2400" b="1" dirty="0">
                <a:solidFill>
                  <a:schemeClr val="bg1"/>
                </a:solidFill>
              </a:rPr>
              <a:t>$date: The system date (</a:t>
            </a:r>
            <a:r>
              <a:rPr lang="en-AU" sz="2400" b="1" dirty="0" err="1">
                <a:solidFill>
                  <a:schemeClr val="bg1"/>
                </a:solidFill>
              </a:rPr>
              <a:t>yyyyMMdd</a:t>
            </a:r>
            <a:r>
              <a:rPr lang="en-AU" sz="2400" b="1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AU" sz="2400" b="1" dirty="0">
                <a:solidFill>
                  <a:schemeClr val="bg1"/>
                </a:solidFill>
              </a:rPr>
              <a:t>$time: The system time (</a:t>
            </a:r>
            <a:r>
              <a:rPr lang="en-AU" sz="2400" b="1" dirty="0" err="1">
                <a:solidFill>
                  <a:schemeClr val="bg1"/>
                </a:solidFill>
              </a:rPr>
              <a:t>HHmmss</a:t>
            </a:r>
            <a:r>
              <a:rPr lang="en-AU" sz="2400" b="1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AU" sz="2400" b="1" dirty="0">
                <a:solidFill>
                  <a:schemeClr val="bg1"/>
                </a:solidFill>
              </a:rPr>
              <a:t>$now: The date and time (</a:t>
            </a:r>
            <a:r>
              <a:rPr lang="en-AU" sz="2400" b="1" dirty="0" err="1">
                <a:solidFill>
                  <a:schemeClr val="bg1"/>
                </a:solidFill>
              </a:rPr>
              <a:t>yyyyMMddTHHmmss</a:t>
            </a:r>
            <a:r>
              <a:rPr lang="en-AU" sz="2400" b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36F515-3444-4AAF-8223-D5A44CE9B14D}"/>
              </a:ext>
            </a:extLst>
          </p:cNvPr>
          <p:cNvCxnSpPr>
            <a:cxnSpLocks/>
          </p:cNvCxnSpPr>
          <p:nvPr/>
        </p:nvCxnSpPr>
        <p:spPr>
          <a:xfrm>
            <a:off x="5562600" y="914400"/>
            <a:ext cx="0" cy="495300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B4C04F4-4AE5-404E-8511-DF379FD44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4124325"/>
            <a:ext cx="3505200" cy="1743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F3717B-7D0A-49AA-B018-F7722BB4C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424756"/>
            <a:ext cx="19621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54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C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  <a:ln>
          <a:solidFill>
            <a:srgbClr val="FFFF00"/>
          </a:solidFill>
        </a:ln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11900</TotalTime>
  <Words>2449</Words>
  <Application>Microsoft Office PowerPoint</Application>
  <PresentationFormat>Widescreen</PresentationFormat>
  <Paragraphs>426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Algerian</vt:lpstr>
      <vt:lpstr>-apple-system</vt:lpstr>
      <vt:lpstr>Arial</vt:lpstr>
      <vt:lpstr>Calibri</vt:lpstr>
      <vt:lpstr>inherit</vt:lpstr>
      <vt:lpstr>Trebuchet MS</vt:lpstr>
      <vt:lpstr>Office Theme</vt:lpstr>
      <vt:lpstr>Sitecore 10 Certification Crash-Course Stoneman   to   Superman </vt:lpstr>
      <vt:lpstr>Table of Contents</vt:lpstr>
      <vt:lpstr>Sitecore Exam Competencies</vt:lpstr>
      <vt:lpstr>SIA Installation Errors</vt:lpstr>
      <vt:lpstr>SIA Installation Errors</vt:lpstr>
      <vt:lpstr>Master vs Web DB</vt:lpstr>
      <vt:lpstr>Master vs Web DB</vt:lpstr>
      <vt:lpstr>Templates or Data templates</vt:lpstr>
      <vt:lpstr>Standard Values</vt:lpstr>
      <vt:lpstr>Template Inheritance</vt:lpstr>
      <vt:lpstr>Sitecore MVC Concepts</vt:lpstr>
      <vt:lpstr>Sitecore MVC Concepts</vt:lpstr>
      <vt:lpstr>Presentation Details</vt:lpstr>
      <vt:lpstr>Presentation Details</vt:lpstr>
      <vt:lpstr>Presentation Details</vt:lpstr>
      <vt:lpstr>Presentation Details</vt:lpstr>
      <vt:lpstr>Rendering</vt:lpstr>
      <vt:lpstr>General Sitecore MVC titbits </vt:lpstr>
      <vt:lpstr>Insert Options</vt:lpstr>
      <vt:lpstr>Field Editor Button</vt:lpstr>
      <vt:lpstr>Sharing content between Sites</vt:lpstr>
      <vt:lpstr>Static vs Dynamic Placeholder</vt:lpstr>
      <vt:lpstr>Dynamic Placeholder</vt:lpstr>
      <vt:lpstr>Dynamic Placeholder</vt:lpstr>
      <vt:lpstr>Visual Studio Publish</vt:lpstr>
      <vt:lpstr>Versioned Layouts</vt:lpstr>
      <vt:lpstr>Site Definition Patch Config</vt:lpstr>
      <vt:lpstr>Config Files Load Order</vt:lpstr>
      <vt:lpstr>Layers/Load Order</vt:lpstr>
      <vt:lpstr>Layers Config File</vt:lpstr>
      <vt:lpstr>Sitecore Support Package</vt:lpstr>
      <vt:lpstr>Sitecore Support Package</vt:lpstr>
      <vt:lpstr>Sitecore Security Domains</vt:lpstr>
      <vt:lpstr>Sitecore Security Domains</vt:lpstr>
      <vt:lpstr>Allowed CORS Origin</vt:lpstr>
      <vt:lpstr>User Manager</vt:lpstr>
      <vt:lpstr>Workflow</vt:lpstr>
      <vt:lpstr>Elements of a Workflow</vt:lpstr>
      <vt:lpstr>Sitecore Workbox</vt:lpstr>
      <vt:lpstr>Users/Groups - Security</vt:lpstr>
      <vt:lpstr>Users/Groups - Security</vt:lpstr>
      <vt:lpstr>Role Manager</vt:lpstr>
      <vt:lpstr>Users/Groups - Security</vt:lpstr>
      <vt:lpstr>Sitecore ASP.NET Core Rendering Host</vt:lpstr>
      <vt:lpstr>Sitecore Headless Service</vt:lpstr>
      <vt:lpstr>Sitecore ASP.NET Core Application Layers</vt:lpstr>
      <vt:lpstr>Sitecore ASP.NET Core Application Design</vt:lpstr>
      <vt:lpstr>Sitecore ASP.NET Core Application Features</vt:lpstr>
      <vt:lpstr>Sitecore ASP.NET Rendering SDK</vt:lpstr>
      <vt:lpstr>Sitecore ASP.NET Rendering View Types</vt:lpstr>
      <vt:lpstr>Startup.cs Functionality</vt:lpstr>
      <vt:lpstr>Service registration in Startup.cs</vt:lpstr>
      <vt:lpstr>Sitecore CLI Plugin Setup</vt:lpstr>
      <vt:lpstr>Sitecore CLI – sitecore.json</vt:lpstr>
      <vt:lpstr>Sitecore CLI – module.json</vt:lpstr>
      <vt:lpstr>Sitecore CLI – module.json</vt:lpstr>
      <vt:lpstr>Sitecore CLI – module.json</vt:lpstr>
      <vt:lpstr>Sitecore CLI – module.json</vt:lpstr>
      <vt:lpstr>Sitecore CLI vs Sitecore for Visual Studio</vt:lpstr>
      <vt:lpstr>Sitecore Docker Lifecycle</vt:lpstr>
      <vt:lpstr>.env file</vt:lpstr>
      <vt:lpstr>Questions &amp;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 OFF EVENT SITECORE USER GROUP PUNE MAY 23, 2020</dc:title>
  <dc:creator>navadmin</dc:creator>
  <cp:lastModifiedBy>Navaneeth Sundarrajan</cp:lastModifiedBy>
  <cp:revision>754</cp:revision>
  <dcterms:created xsi:type="dcterms:W3CDTF">2020-05-22T09:40:25Z</dcterms:created>
  <dcterms:modified xsi:type="dcterms:W3CDTF">2022-02-18T06:44:47Z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2015-02-26T00:00:00Z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2020-05-22T00:00:00Z</vt:filetime>
  </property>
  <property fmtid="{D5CDD505-2E9C-101B-9397-08002B2CF9AE}" pid="5" name="MSIP_Label_589256c7-9946-44df-b379-51beb93fd2d9_Enabled">
    <vt:lpwstr>true</vt:lpwstr>
  </property>
  <property fmtid="{D5CDD505-2E9C-101B-9397-08002B2CF9AE}" pid="6" name="MSIP_Label_589256c7-9946-44df-b379-51beb93fd2d9_SetDate">
    <vt:lpwstr>2022-02-05T00:36:42Z</vt:lpwstr>
  </property>
  <property fmtid="{D5CDD505-2E9C-101B-9397-08002B2CF9AE}" pid="7" name="MSIP_Label_589256c7-9946-44df-b379-51beb93fd2d9_Method">
    <vt:lpwstr>Privileged</vt:lpwstr>
  </property>
  <property fmtid="{D5CDD505-2E9C-101B-9397-08002B2CF9AE}" pid="8" name="MSIP_Label_589256c7-9946-44df-b379-51beb93fd2d9_Name">
    <vt:lpwstr>589256c7-9946-44df-b379-51beb93fd2d9</vt:lpwstr>
  </property>
  <property fmtid="{D5CDD505-2E9C-101B-9397-08002B2CF9AE}" pid="9" name="MSIP_Label_589256c7-9946-44df-b379-51beb93fd2d9_SiteId">
    <vt:lpwstr>36da45f1-dd2c-4d1f-af13-5abe46b99921</vt:lpwstr>
  </property>
  <property fmtid="{D5CDD505-2E9C-101B-9397-08002B2CF9AE}" pid="10" name="MSIP_Label_589256c7-9946-44df-b379-51beb93fd2d9_ActionId">
    <vt:lpwstr>cb748c41-7cd2-4406-a618-a575e5e89e2a</vt:lpwstr>
  </property>
  <property fmtid="{D5CDD505-2E9C-101B-9397-08002B2CF9AE}" pid="11" name="MSIP_Label_589256c7-9946-44df-b379-51beb93fd2d9_ContentBits">
    <vt:lpwstr>0</vt:lpwstr>
  </property>
</Properties>
</file>